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57" r:id="rId2"/>
    <p:sldId id="433" r:id="rId3"/>
    <p:sldId id="434" r:id="rId4"/>
    <p:sldId id="435" r:id="rId5"/>
    <p:sldId id="354" r:id="rId6"/>
    <p:sldId id="355" r:id="rId7"/>
    <p:sldId id="333" r:id="rId8"/>
    <p:sldId id="356" r:id="rId9"/>
    <p:sldId id="357" r:id="rId10"/>
    <p:sldId id="335" r:id="rId11"/>
    <p:sldId id="458" r:id="rId12"/>
    <p:sldId id="436" r:id="rId13"/>
    <p:sldId id="404" r:id="rId14"/>
    <p:sldId id="479" r:id="rId15"/>
    <p:sldId id="478" r:id="rId16"/>
    <p:sldId id="438" r:id="rId17"/>
    <p:sldId id="439" r:id="rId18"/>
    <p:sldId id="339" r:id="rId19"/>
    <p:sldId id="364" r:id="rId20"/>
    <p:sldId id="447" r:id="rId21"/>
    <p:sldId id="452" r:id="rId22"/>
    <p:sldId id="440" r:id="rId23"/>
    <p:sldId id="477" r:id="rId24"/>
    <p:sldId id="396" r:id="rId25"/>
    <p:sldId id="441" r:id="rId26"/>
    <p:sldId id="448" r:id="rId27"/>
    <p:sldId id="456" r:id="rId28"/>
    <p:sldId id="261" r:id="rId29"/>
    <p:sldId id="369" r:id="rId30"/>
    <p:sldId id="371" r:id="rId31"/>
    <p:sldId id="372" r:id="rId32"/>
    <p:sldId id="373" r:id="rId33"/>
    <p:sldId id="374" r:id="rId34"/>
    <p:sldId id="376" r:id="rId35"/>
    <p:sldId id="377" r:id="rId36"/>
    <p:sldId id="382" r:id="rId37"/>
    <p:sldId id="378" r:id="rId38"/>
    <p:sldId id="379" r:id="rId39"/>
    <p:sldId id="380" r:id="rId40"/>
    <p:sldId id="381" r:id="rId41"/>
    <p:sldId id="476" r:id="rId42"/>
    <p:sldId id="457" r:id="rId43"/>
    <p:sldId id="467" r:id="rId44"/>
    <p:sldId id="266" r:id="rId45"/>
    <p:sldId id="468" r:id="rId46"/>
    <p:sldId id="469" r:id="rId47"/>
    <p:sldId id="470" r:id="rId48"/>
    <p:sldId id="471" r:id="rId49"/>
    <p:sldId id="383" r:id="rId50"/>
    <p:sldId id="460" r:id="rId51"/>
    <p:sldId id="400" r:id="rId52"/>
    <p:sldId id="446" r:id="rId53"/>
    <p:sldId id="450" r:id="rId54"/>
    <p:sldId id="443"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727485-F706-7AE3-B940-99ABFC808DF4}" name="hburn@qualtrics.com" initials="hb" userId="S::urn:spo:guest#hburn@qualtrics.com::"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6633"/>
    <a:srgbClr val="556633"/>
    <a:srgbClr val="982068"/>
    <a:srgbClr val="FFFFFF"/>
    <a:srgbClr val="642265"/>
    <a:srgbClr val="663399"/>
    <a:srgbClr val="28427C"/>
    <a:srgbClr val="1C82B8"/>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26DB3B-4C02-47F1-B074-5E1033CB6240}" v="7" dt="2024-05-31T04:23:27.280"/>
    <p1510:client id="{6CFAAB90-716A-D195-7B87-D7F49B126FBA}" v="1" dt="2024-05-31T04:37:29.865"/>
    <p1510:client id="{C8A20400-9062-4489-9932-5518DC06206B}" v="94" dt="2024-05-31T05:21:47.0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62" autoAdjust="0"/>
    <p:restoredTop sz="86939" autoAdjust="0"/>
  </p:normalViewPr>
  <p:slideViewPr>
    <p:cSldViewPr snapToGrid="0">
      <p:cViewPr varScale="1">
        <p:scale>
          <a:sx n="110" d="100"/>
          <a:sy n="110" d="100"/>
        </p:scale>
        <p:origin x="6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9502D1-F9E8-4AFE-9649-F95D3A819C78}" type="datetimeFigureOut">
              <a:rPr lang="en-US" smtClean="0"/>
              <a:t>5/31/24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B4679F-A88E-4BCF-A584-EE347D683154}" type="slidenum">
              <a:rPr lang="en-US" smtClean="0"/>
              <a:t>‹#›</a:t>
            </a:fld>
            <a:endParaRPr lang="en-US"/>
          </a:p>
        </p:txBody>
      </p:sp>
    </p:spTree>
    <p:extLst>
      <p:ext uri="{BB962C8B-B14F-4D97-AF65-F5344CB8AC3E}">
        <p14:creationId xmlns:p14="http://schemas.microsoft.com/office/powerpoint/2010/main" val="4038925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Walk to the beach</a:t>
            </a:r>
          </a:p>
          <a:p>
            <a:pPr>
              <a:buNone/>
            </a:pPr>
            <a:endParaRPr lang="en-US">
              <a:latin typeface="Calibri"/>
              <a:cs typeface="Calibri"/>
            </a:endParaRPr>
          </a:p>
          <a:p>
            <a:pPr>
              <a:buNone/>
            </a:pPr>
            <a:r>
              <a:rPr lang="en-US">
                <a:latin typeface="Century Gothic"/>
              </a:rPr>
              <a:t>Douglas MacArthur 1945</a:t>
            </a:r>
            <a:endParaRPr lang="en-US"/>
          </a:p>
        </p:txBody>
      </p:sp>
    </p:spTree>
    <p:extLst>
      <p:ext uri="{BB962C8B-B14F-4D97-AF65-F5344CB8AC3E}">
        <p14:creationId xmlns:p14="http://schemas.microsoft.com/office/powerpoint/2010/main" val="3994854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chemeClr val="dk1"/>
                </a:solidFill>
              </a:rPr>
              <a:t>Through our citizen engagement surveys and data analysis, we've gained valuable insights into the preferences, interests, and needs of our diverse community. This has enabled us to craft targeted marketing campaigns that resonate with specific segments of our population, enhancing the effectiveness of our messaging and outreach efforts.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Had over 2k participants</a:t>
            </a:r>
          </a:p>
          <a:p>
            <a:r>
              <a:rPr lang="en-US" dirty="0"/>
              <a:t>Physical and virtual</a:t>
            </a:r>
          </a:p>
        </p:txBody>
      </p:sp>
    </p:spTree>
    <p:extLst>
      <p:ext uri="{BB962C8B-B14F-4D97-AF65-F5344CB8AC3E}">
        <p14:creationId xmlns:p14="http://schemas.microsoft.com/office/powerpoint/2010/main" val="3674501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Omni channel – </a:t>
            </a:r>
            <a:r>
              <a:rPr lang="en-US" dirty="0">
                <a:latin typeface="Calibri"/>
                <a:cs typeface="Calibri"/>
              </a:rPr>
              <a:t>several </a:t>
            </a:r>
            <a:r>
              <a:rPr lang="en-US">
                <a:latin typeface="Calibri"/>
                <a:cs typeface="Calibri"/>
              </a:rPr>
              <a:t>different efforts</a:t>
            </a:r>
            <a:r>
              <a:rPr lang="en-US" dirty="0">
                <a:latin typeface="Calibri"/>
                <a:cs typeface="Calibri"/>
              </a:rPr>
              <a:t> leveraging</a:t>
            </a:r>
            <a:r>
              <a:rPr lang="en-US" baseline="0" dirty="0">
                <a:latin typeface="Calibri"/>
                <a:cs typeface="Calibri"/>
              </a:rPr>
              <a:t> technology to outreach</a:t>
            </a:r>
            <a:endParaRPr lang="en-US">
              <a:latin typeface="Calibri"/>
              <a:cs typeface="Calibri"/>
            </a:endParaRPr>
          </a:p>
          <a:p>
            <a:pPr>
              <a:buNone/>
            </a:pPr>
            <a:r>
              <a:rPr lang="en-US">
                <a:latin typeface="Calibri"/>
                <a:cs typeface="Calibri"/>
              </a:rPr>
              <a:t>Close the loop </a:t>
            </a:r>
            <a:r>
              <a:rPr lang="en-US" dirty="0">
                <a:latin typeface="Calibri"/>
                <a:cs typeface="Calibri"/>
              </a:rPr>
              <a:t>communication gaps utilizing physical and virtual methods to engage</a:t>
            </a:r>
          </a:p>
          <a:p>
            <a:pPr>
              <a:buNone/>
            </a:pPr>
            <a:r>
              <a:rPr lang="en-US" dirty="0">
                <a:latin typeface="Calibri"/>
                <a:cs typeface="Calibri"/>
              </a:rPr>
              <a:t>Social media, videos, landing pages and digital surveys</a:t>
            </a:r>
            <a:endParaRPr lang="en-US">
              <a:latin typeface="Calibri"/>
              <a:cs typeface="Calibri"/>
            </a:endParaRPr>
          </a:p>
        </p:txBody>
      </p:sp>
    </p:spTree>
    <p:extLst>
      <p:ext uri="{BB962C8B-B14F-4D97-AF65-F5344CB8AC3E}">
        <p14:creationId xmlns:p14="http://schemas.microsoft.com/office/powerpoint/2010/main" val="2574762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came out of those surveys</a:t>
            </a:r>
          </a:p>
          <a:p>
            <a:r>
              <a:rPr lang="en-US" dirty="0"/>
              <a:t>Supportive</a:t>
            </a:r>
          </a:p>
          <a:p>
            <a:r>
              <a:rPr lang="en-US" dirty="0"/>
              <a:t>Well</a:t>
            </a:r>
            <a:r>
              <a:rPr lang="en-US" baseline="0" dirty="0"/>
              <a:t> run</a:t>
            </a:r>
          </a:p>
          <a:p>
            <a:r>
              <a:rPr lang="en-US" baseline="0" dirty="0"/>
              <a:t>Financially stable</a:t>
            </a:r>
          </a:p>
          <a:p>
            <a:r>
              <a:rPr lang="en-US" baseline="0" dirty="0"/>
              <a:t>Safe</a:t>
            </a:r>
          </a:p>
          <a:p>
            <a:r>
              <a:rPr lang="en-US" baseline="0" dirty="0"/>
              <a:t>Family Centered</a:t>
            </a:r>
          </a:p>
          <a:p>
            <a:r>
              <a:rPr lang="en-US" baseline="0" dirty="0"/>
              <a:t>Something for everyone</a:t>
            </a:r>
            <a:endParaRPr lang="en-US"/>
          </a:p>
        </p:txBody>
      </p:sp>
    </p:spTree>
    <p:extLst>
      <p:ext uri="{BB962C8B-B14F-4D97-AF65-F5344CB8AC3E}">
        <p14:creationId xmlns:p14="http://schemas.microsoft.com/office/powerpoint/2010/main" val="165387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Thoughts</a:t>
            </a:r>
            <a:r>
              <a:rPr lang="en-US" baseline="0" dirty="0"/>
              <a:t> about the current brand</a:t>
            </a:r>
          </a:p>
          <a:p>
            <a:r>
              <a:rPr lang="en-US" baseline="0" dirty="0"/>
              <a:t>Complex</a:t>
            </a:r>
          </a:p>
          <a:p>
            <a:r>
              <a:rPr lang="en-US" baseline="0" dirty="0"/>
              <a:t>Dated</a:t>
            </a:r>
          </a:p>
          <a:p>
            <a:r>
              <a:rPr lang="en-US" baseline="0" dirty="0"/>
              <a:t>Irrelevant</a:t>
            </a:r>
          </a:p>
          <a:p>
            <a:r>
              <a:rPr lang="en-US" baseline="0" dirty="0"/>
              <a:t>Cluttered</a:t>
            </a:r>
            <a:endParaRPr lang="en-US" dirty="0"/>
          </a:p>
        </p:txBody>
      </p:sp>
    </p:spTree>
    <p:extLst>
      <p:ext uri="{BB962C8B-B14F-4D97-AF65-F5344CB8AC3E}">
        <p14:creationId xmlns:p14="http://schemas.microsoft.com/office/powerpoint/2010/main" val="3221016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 does the past tie in to our future</a:t>
            </a:r>
          </a:p>
          <a:p>
            <a:r>
              <a:rPr lang="en-US" dirty="0"/>
              <a:t>Generational</a:t>
            </a:r>
          </a:p>
          <a:p>
            <a:r>
              <a:rPr lang="en-US" dirty="0"/>
              <a:t>Representative</a:t>
            </a:r>
          </a:p>
          <a:p>
            <a:r>
              <a:rPr lang="en-US" dirty="0"/>
              <a:t>Inconsistent</a:t>
            </a:r>
          </a:p>
          <a:p>
            <a:r>
              <a:rPr lang="en-US" dirty="0"/>
              <a:t>“I think there is a way to meld the tradition, and heritage and history with a new school feel that is charming”</a:t>
            </a:r>
          </a:p>
          <a:p>
            <a:endParaRPr lang="en-US" dirty="0"/>
          </a:p>
        </p:txBody>
      </p:sp>
    </p:spTree>
    <p:extLst>
      <p:ext uri="{BB962C8B-B14F-4D97-AF65-F5344CB8AC3E}">
        <p14:creationId xmlns:p14="http://schemas.microsoft.com/office/powerpoint/2010/main" val="3521758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Who we were</a:t>
            </a:r>
          </a:p>
          <a:p>
            <a:r>
              <a:rPr lang="en-US" dirty="0"/>
              <a:t>What</a:t>
            </a:r>
            <a:r>
              <a:rPr lang="en-US" baseline="0" dirty="0"/>
              <a:t> we are becoming </a:t>
            </a:r>
            <a:endParaRPr lang="en-US"/>
          </a:p>
        </p:txBody>
      </p:sp>
    </p:spTree>
    <p:extLst>
      <p:ext uri="{BB962C8B-B14F-4D97-AF65-F5344CB8AC3E}">
        <p14:creationId xmlns:p14="http://schemas.microsoft.com/office/powerpoint/2010/main" val="3411736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Corona</a:t>
            </a:r>
            <a:r>
              <a:rPr lang="en-US" baseline="0" dirty="0"/>
              <a:t> means crown</a:t>
            </a:r>
          </a:p>
          <a:p>
            <a:r>
              <a:rPr lang="en-US" baseline="0" dirty="0"/>
              <a:t>Circle City</a:t>
            </a:r>
          </a:p>
          <a:p>
            <a:r>
              <a:rPr lang="en-US" baseline="0" dirty="0"/>
              <a:t>Lemon capitol</a:t>
            </a:r>
          </a:p>
          <a:p>
            <a:r>
              <a:rPr lang="en-US" baseline="0" dirty="0"/>
              <a:t>Key to success -video</a:t>
            </a:r>
            <a:endParaRPr lang="en-US"/>
          </a:p>
        </p:txBody>
      </p:sp>
    </p:spTree>
    <p:extLst>
      <p:ext uri="{BB962C8B-B14F-4D97-AF65-F5344CB8AC3E}">
        <p14:creationId xmlns:p14="http://schemas.microsoft.com/office/powerpoint/2010/main" val="944848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crown represents our defining attitude of honor as well as representing the beautiful mountains that surround us</a:t>
            </a:r>
          </a:p>
        </p:txBody>
      </p:sp>
    </p:spTree>
    <p:extLst>
      <p:ext uri="{BB962C8B-B14F-4D97-AF65-F5344CB8AC3E}">
        <p14:creationId xmlns:p14="http://schemas.microsoft.com/office/powerpoint/2010/main" val="203277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Key to work</a:t>
            </a:r>
          </a:p>
          <a:p>
            <a:r>
              <a:rPr lang="en-US" dirty="0"/>
              <a:t>Family</a:t>
            </a:r>
          </a:p>
          <a:p>
            <a:r>
              <a:rPr lang="en-US" dirty="0"/>
              <a:t>Belonging</a:t>
            </a:r>
          </a:p>
          <a:p>
            <a:r>
              <a:rPr lang="en-US" dirty="0"/>
              <a:t>Home</a:t>
            </a:r>
          </a:p>
        </p:txBody>
      </p:sp>
    </p:spTree>
    <p:extLst>
      <p:ext uri="{BB962C8B-B14F-4D97-AF65-F5344CB8AC3E}">
        <p14:creationId xmlns:p14="http://schemas.microsoft.com/office/powerpoint/2010/main" val="1894322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Nipa Hut to avoid flooding</a:t>
            </a:r>
          </a:p>
          <a:p>
            <a:pPr>
              <a:buNone/>
            </a:pPr>
            <a:endParaRPr lang="en-US">
              <a:latin typeface="Calibri"/>
              <a:cs typeface="Calibri"/>
            </a:endParaRPr>
          </a:p>
          <a:p>
            <a:pPr>
              <a:buNone/>
            </a:pPr>
            <a:r>
              <a:rPr lang="en-US">
                <a:latin typeface="Calibri"/>
                <a:cs typeface="Calibri"/>
              </a:rPr>
              <a:t>No electricity </a:t>
            </a:r>
          </a:p>
        </p:txBody>
      </p:sp>
    </p:spTree>
    <p:extLst>
      <p:ext uri="{BB962C8B-B14F-4D97-AF65-F5344CB8AC3E}">
        <p14:creationId xmlns:p14="http://schemas.microsoft.com/office/powerpoint/2010/main" val="8802175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brand also is a way to honor the</a:t>
            </a:r>
            <a:r>
              <a:rPr lang="en-US" baseline="0" dirty="0"/>
              <a:t> people who live, work and play here and represents the great things the do to make Corona special</a:t>
            </a:r>
            <a:endParaRPr lang="en-US" dirty="0"/>
          </a:p>
        </p:txBody>
      </p:sp>
    </p:spTree>
    <p:extLst>
      <p:ext uri="{BB962C8B-B14F-4D97-AF65-F5344CB8AC3E}">
        <p14:creationId xmlns:p14="http://schemas.microsoft.com/office/powerpoint/2010/main" val="1880849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embraces our past but looks forward the to future</a:t>
            </a:r>
          </a:p>
          <a:p>
            <a:r>
              <a:rPr lang="en-US" dirty="0"/>
              <a:t>All of that from a survey</a:t>
            </a:r>
          </a:p>
        </p:txBody>
      </p:sp>
    </p:spTree>
    <p:extLst>
      <p:ext uri="{BB962C8B-B14F-4D97-AF65-F5344CB8AC3E}">
        <p14:creationId xmlns:p14="http://schemas.microsoft.com/office/powerpoint/2010/main" val="1364613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B4679F-A88E-4BCF-A584-EE347D683154}" type="slidenum">
              <a:rPr lang="en-US" smtClean="0"/>
              <a:t>48</a:t>
            </a:fld>
            <a:endParaRPr lang="en-US"/>
          </a:p>
        </p:txBody>
      </p:sp>
    </p:spTree>
    <p:extLst>
      <p:ext uri="{BB962C8B-B14F-4D97-AF65-F5344CB8AC3E}">
        <p14:creationId xmlns:p14="http://schemas.microsoft.com/office/powerpoint/2010/main" val="3862653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Using it internally HR/IT/</a:t>
            </a:r>
            <a:r>
              <a:rPr lang="en-US" baseline="0" dirty="0"/>
              <a:t> creating a culture where people feel heard</a:t>
            </a:r>
            <a:endParaRPr lang="en-US" dirty="0"/>
          </a:p>
          <a:p>
            <a:r>
              <a:rPr lang="en-US" dirty="0"/>
              <a:t>Embedding</a:t>
            </a:r>
            <a:r>
              <a:rPr lang="en-US" baseline="0" dirty="0"/>
              <a:t> the technology everywhere –applications internal and external</a:t>
            </a:r>
            <a:endParaRPr lang="en-US" dirty="0"/>
          </a:p>
        </p:txBody>
      </p:sp>
    </p:spTree>
    <p:extLst>
      <p:ext uri="{BB962C8B-B14F-4D97-AF65-F5344CB8AC3E}">
        <p14:creationId xmlns:p14="http://schemas.microsoft.com/office/powerpoint/2010/main" val="256132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CJO</a:t>
            </a:r>
          </a:p>
          <a:p>
            <a:r>
              <a:rPr lang="en-US" dirty="0"/>
              <a:t>AI</a:t>
            </a:r>
          </a:p>
        </p:txBody>
      </p:sp>
      <p:sp>
        <p:nvSpPr>
          <p:cNvPr id="4" name="Slide Number Placeholder 3"/>
          <p:cNvSpPr>
            <a:spLocks noGrp="1"/>
          </p:cNvSpPr>
          <p:nvPr>
            <p:ph type="sldNum" sz="quarter" idx="5"/>
          </p:nvPr>
        </p:nvSpPr>
        <p:spPr/>
        <p:txBody>
          <a:bodyPr/>
          <a:lstStyle/>
          <a:p>
            <a:fld id="{24B4679F-A88E-4BCF-A584-EE347D683154}" type="slidenum">
              <a:rPr lang="en-US" smtClean="0"/>
              <a:t>50</a:t>
            </a:fld>
            <a:endParaRPr lang="en-US"/>
          </a:p>
        </p:txBody>
      </p:sp>
    </p:spTree>
    <p:extLst>
      <p:ext uri="{BB962C8B-B14F-4D97-AF65-F5344CB8AC3E}">
        <p14:creationId xmlns:p14="http://schemas.microsoft.com/office/powerpoint/2010/main" val="14813704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Tie all the data together</a:t>
            </a:r>
          </a:p>
          <a:p>
            <a:r>
              <a:rPr lang="en-US" dirty="0"/>
              <a:t>Provide a great experience</a:t>
            </a:r>
          </a:p>
          <a:p>
            <a:r>
              <a:rPr lang="en-US" dirty="0"/>
              <a:t>Let citizens have a voice</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Came to the US in 1974</a:t>
            </a:r>
          </a:p>
          <a:p>
            <a:pPr>
              <a:buNone/>
            </a:pPr>
            <a:endParaRPr lang="en-US">
              <a:latin typeface="Calibri"/>
              <a:cs typeface="Calibri"/>
            </a:endParaRPr>
          </a:p>
          <a:p>
            <a:pPr>
              <a:buNone/>
            </a:pPr>
            <a:r>
              <a:rPr lang="en-US">
                <a:latin typeface="Calibri"/>
                <a:cs typeface="Calibri"/>
              </a:rPr>
              <a:t>Vietnam War</a:t>
            </a:r>
          </a:p>
          <a:p>
            <a:pPr>
              <a:buNone/>
            </a:pPr>
            <a:endParaRPr lang="en-US">
              <a:latin typeface="Calibri"/>
              <a:cs typeface="Calibri"/>
            </a:endParaRPr>
          </a:p>
          <a:p>
            <a:pPr>
              <a:buNone/>
            </a:pPr>
            <a:r>
              <a:rPr lang="en-US">
                <a:latin typeface="Calibri"/>
                <a:cs typeface="Calibri"/>
              </a:rPr>
              <a:t>Life wasn't easy – had to adjust to a world much different than her own</a:t>
            </a:r>
          </a:p>
        </p:txBody>
      </p:sp>
    </p:spTree>
    <p:extLst>
      <p:ext uri="{BB962C8B-B14F-4D97-AF65-F5344CB8AC3E}">
        <p14:creationId xmlns:p14="http://schemas.microsoft.com/office/powerpoint/2010/main" val="1703671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I was born in 1975</a:t>
            </a:r>
          </a:p>
          <a:p>
            <a:pPr>
              <a:buNone/>
            </a:pPr>
            <a:endParaRPr lang="en-US">
              <a:latin typeface="Calibri"/>
              <a:cs typeface="Calibri"/>
            </a:endParaRPr>
          </a:p>
          <a:p>
            <a:pPr>
              <a:buNone/>
            </a:pPr>
            <a:r>
              <a:rPr lang="en-US">
                <a:latin typeface="Calibri"/>
                <a:cs typeface="Calibri"/>
              </a:rPr>
              <a:t>1978 She became a citizen</a:t>
            </a:r>
          </a:p>
          <a:p>
            <a:pPr>
              <a:buNone/>
            </a:pPr>
            <a:endParaRPr lang="en-US">
              <a:latin typeface="Calibri"/>
              <a:cs typeface="Calibri"/>
            </a:endParaRPr>
          </a:p>
          <a:p>
            <a:pPr>
              <a:buNone/>
            </a:pPr>
            <a:r>
              <a:rPr lang="en-US">
                <a:latin typeface="Calibri"/>
                <a:cs typeface="Calibri"/>
              </a:rPr>
              <a:t>It was a moment she never stopped talking about</a:t>
            </a:r>
          </a:p>
          <a:p>
            <a:pPr>
              <a:buNone/>
            </a:pPr>
            <a:endParaRPr lang="en-US">
              <a:latin typeface="Calibri"/>
              <a:cs typeface="Calibri"/>
            </a:endParaRPr>
          </a:p>
          <a:p>
            <a:pPr>
              <a:buNone/>
            </a:pPr>
            <a:r>
              <a:rPr lang="en-US">
                <a:latin typeface="Calibri"/>
                <a:cs typeface="Calibri"/>
              </a:rPr>
              <a:t>Not my mom video</a:t>
            </a:r>
          </a:p>
        </p:txBody>
      </p:sp>
    </p:spTree>
    <p:extLst>
      <p:ext uri="{BB962C8B-B14F-4D97-AF65-F5344CB8AC3E}">
        <p14:creationId xmlns:p14="http://schemas.microsoft.com/office/powerpoint/2010/main" val="102184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Century Gothic"/>
              </a:rPr>
              <a:t>2016 we came to Corona</a:t>
            </a:r>
          </a:p>
          <a:p>
            <a:r>
              <a:rPr lang="en-US" dirty="0">
                <a:latin typeface="Century Gothic"/>
              </a:rPr>
              <a:t>Began a tech transformation across the organization</a:t>
            </a:r>
          </a:p>
          <a:p>
            <a:r>
              <a:rPr lang="en-US" dirty="0">
                <a:latin typeface="Century Gothic"/>
              </a:rPr>
              <a:t>Data driven</a:t>
            </a:r>
          </a:p>
          <a:p>
            <a:pPr marL="139700" indent="0">
              <a:buNone/>
            </a:pPr>
            <a:r>
              <a:rPr lang="en-US" dirty="0">
                <a:latin typeface="Century Gothic"/>
              </a:rPr>
              <a:t>One of the videos about work we did</a:t>
            </a:r>
            <a:endParaRPr lang="en-US" dirty="0"/>
          </a:p>
        </p:txBody>
      </p:sp>
    </p:spTree>
    <p:extLst>
      <p:ext uri="{BB962C8B-B14F-4D97-AF65-F5344CB8AC3E}">
        <p14:creationId xmlns:p14="http://schemas.microsoft.com/office/powerpoint/2010/main" val="2741903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Same 5 people angry people</a:t>
            </a:r>
          </a:p>
          <a:p>
            <a:pPr>
              <a:buNone/>
            </a:pPr>
            <a:endParaRPr lang="en-US">
              <a:latin typeface="Calibri"/>
              <a:cs typeface="Calibri"/>
            </a:endParaRPr>
          </a:p>
          <a:p>
            <a:pPr>
              <a:buNone/>
            </a:pPr>
            <a:r>
              <a:rPr lang="en-US">
                <a:latin typeface="Calibri"/>
                <a:cs typeface="Calibri"/>
              </a:rPr>
              <a:t>How do listen to what the other 154000 people want</a:t>
            </a:r>
          </a:p>
        </p:txBody>
      </p:sp>
    </p:spTree>
    <p:extLst>
      <p:ext uri="{BB962C8B-B14F-4D97-AF65-F5344CB8AC3E}">
        <p14:creationId xmlns:p14="http://schemas.microsoft.com/office/powerpoint/2010/main" val="2406127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c6290e2e2a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c6290e2e2a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033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Results given to employees</a:t>
            </a:r>
          </a:p>
          <a:p>
            <a:r>
              <a:rPr lang="en-US" dirty="0"/>
              <a:t>2 years of data we can compare</a:t>
            </a:r>
          </a:p>
          <a:p>
            <a:r>
              <a:rPr lang="en-US" dirty="0"/>
              <a:t>Strength/Weaknesses/Growth</a:t>
            </a:r>
          </a:p>
          <a:p>
            <a:r>
              <a:rPr lang="en-US" dirty="0"/>
              <a:t>CS needed new computers</a:t>
            </a:r>
          </a:p>
          <a:p>
            <a:r>
              <a:rPr lang="en-US" dirty="0"/>
              <a:t>FD needed new computer at the fire stations</a:t>
            </a:r>
          </a:p>
          <a:p>
            <a:r>
              <a:rPr lang="en-US" dirty="0"/>
              <a:t>HR was frustrated with Citrix</a:t>
            </a:r>
          </a:p>
        </p:txBody>
      </p:sp>
    </p:spTree>
    <p:extLst>
      <p:ext uri="{BB962C8B-B14F-4D97-AF65-F5344CB8AC3E}">
        <p14:creationId xmlns:p14="http://schemas.microsoft.com/office/powerpoint/2010/main" val="237462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PD is Dispatch issues</a:t>
            </a:r>
          </a:p>
          <a:p>
            <a:r>
              <a:rPr lang="en-US" dirty="0"/>
              <a:t>HR was a surprise, looking into it</a:t>
            </a:r>
          </a:p>
        </p:txBody>
      </p:sp>
    </p:spTree>
    <p:extLst>
      <p:ext uri="{BB962C8B-B14F-4D97-AF65-F5344CB8AC3E}">
        <p14:creationId xmlns:p14="http://schemas.microsoft.com/office/powerpoint/2010/main" val="34267084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472098"/>
            <a:ext cx="10204704" cy="1551262"/>
          </a:xfrm>
        </p:spPr>
        <p:txBody>
          <a:bodyPr anchor="b"/>
          <a:lstStyle>
            <a:lvl1pPr>
              <a:defRPr sz="44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046216"/>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a:extLst>
              <a:ext uri="{FF2B5EF4-FFF2-40B4-BE49-F238E27FC236}">
                <a16:creationId xmlns:a16="http://schemas.microsoft.com/office/drawing/2014/main" id="{60A1534A-7EE3-2606-CE96-B0108210D36B}"/>
              </a:ext>
            </a:extLst>
          </p:cNvPr>
          <p:cNvPicPr>
            <a:picLocks noChangeAspect="1"/>
          </p:cNvPicPr>
          <p:nvPr userDrawn="1"/>
        </p:nvPicPr>
        <p:blipFill>
          <a:blip r:embed="rId3"/>
          <a:stretch>
            <a:fillRect/>
          </a:stretch>
        </p:blipFill>
        <p:spPr>
          <a:xfrm>
            <a:off x="694944" y="694944"/>
            <a:ext cx="7580630" cy="1774190"/>
          </a:xfrm>
          <a:prstGeom prst="rect">
            <a:avLst/>
          </a:prstGeom>
        </p:spPr>
      </p:pic>
      <p:pic>
        <p:nvPicPr>
          <p:cNvPr id="9" name="Picture 8">
            <a:extLst>
              <a:ext uri="{FF2B5EF4-FFF2-40B4-BE49-F238E27FC236}">
                <a16:creationId xmlns:a16="http://schemas.microsoft.com/office/drawing/2014/main" id="{C4E1AF1C-F847-990B-B70D-7DF63E1B8803}"/>
              </a:ext>
            </a:extLst>
          </p:cNvPr>
          <p:cNvPicPr>
            <a:picLocks noChangeAspect="1"/>
          </p:cNvPicPr>
          <p:nvPr userDrawn="1"/>
        </p:nvPicPr>
        <p:blipFill>
          <a:blip r:embed="rId4"/>
          <a:stretch>
            <a:fillRect/>
          </a:stretch>
        </p:blipFill>
        <p:spPr>
          <a:xfrm>
            <a:off x="914400" y="5943600"/>
            <a:ext cx="1917127" cy="385948"/>
          </a:xfrm>
          <a:prstGeom prst="rect">
            <a:avLst/>
          </a:prstGeom>
        </p:spPr>
      </p:pic>
    </p:spTree>
    <p:extLst>
      <p:ext uri="{BB962C8B-B14F-4D97-AF65-F5344CB8AC3E}">
        <p14:creationId xmlns:p14="http://schemas.microsoft.com/office/powerpoint/2010/main" val="1430135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1"/>
        <p:cNvGrpSpPr/>
        <p:nvPr/>
      </p:nvGrpSpPr>
      <p:grpSpPr>
        <a:xfrm>
          <a:off x="0" y="0"/>
          <a:ext cx="0" cy="0"/>
          <a:chOff x="0" y="0"/>
          <a:chExt cx="0" cy="0"/>
        </a:xfrm>
      </p:grpSpPr>
    </p:spTree>
    <p:extLst>
      <p:ext uri="{BB962C8B-B14F-4D97-AF65-F5344CB8AC3E}">
        <p14:creationId xmlns:p14="http://schemas.microsoft.com/office/powerpoint/2010/main" val="3887288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7247A065-CAEA-DB78-386A-57A765AAD95D}"/>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5" name="Picture 4">
            <a:extLst>
              <a:ext uri="{FF2B5EF4-FFF2-40B4-BE49-F238E27FC236}">
                <a16:creationId xmlns:a16="http://schemas.microsoft.com/office/drawing/2014/main" id="{19EBB375-59AE-2331-47CF-E3EBECD96638}"/>
              </a:ext>
            </a:extLst>
          </p:cNvPr>
          <p:cNvPicPr>
            <a:picLocks noChangeAspect="1"/>
          </p:cNvPicPr>
          <p:nvPr userDrawn="1"/>
        </p:nvPicPr>
        <p:blipFill>
          <a:blip r:embed="rId4"/>
          <a:stretch>
            <a:fillRect/>
          </a:stretch>
        </p:blipFill>
        <p:spPr>
          <a:xfrm>
            <a:off x="8438243" y="5816198"/>
            <a:ext cx="2737757" cy="640752"/>
          </a:xfrm>
          <a:prstGeom prst="rect">
            <a:avLst/>
          </a:prstGeom>
        </p:spPr>
      </p:pic>
    </p:spTree>
    <p:extLst>
      <p:ext uri="{BB962C8B-B14F-4D97-AF65-F5344CB8AC3E}">
        <p14:creationId xmlns:p14="http://schemas.microsoft.com/office/powerpoint/2010/main" val="1643090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A0DF7F-1CA5-FD66-F5B8-B12CBC9DF3EB}"/>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5" name="Picture 4">
            <a:extLst>
              <a:ext uri="{FF2B5EF4-FFF2-40B4-BE49-F238E27FC236}">
                <a16:creationId xmlns:a16="http://schemas.microsoft.com/office/drawing/2014/main" id="{253EC718-5A6C-EE0A-1DCD-DEFBC186EB22}"/>
              </a:ext>
            </a:extLst>
          </p:cNvPr>
          <p:cNvPicPr>
            <a:picLocks noChangeAspect="1"/>
          </p:cNvPicPr>
          <p:nvPr userDrawn="1"/>
        </p:nvPicPr>
        <p:blipFill>
          <a:blip r:embed="rId4"/>
          <a:stretch>
            <a:fillRect/>
          </a:stretch>
        </p:blipFill>
        <p:spPr>
          <a:xfrm>
            <a:off x="8357616" y="5760720"/>
            <a:ext cx="2921000" cy="762000"/>
          </a:xfrm>
          <a:prstGeom prst="rect">
            <a:avLst/>
          </a:prstGeom>
        </p:spPr>
      </p:pic>
      <p:sp>
        <p:nvSpPr>
          <p:cNvPr id="3" name="Title 1">
            <a:extLst>
              <a:ext uri="{FF2B5EF4-FFF2-40B4-BE49-F238E27FC236}">
                <a16:creationId xmlns:a16="http://schemas.microsoft.com/office/drawing/2014/main" id="{335AC90F-BA2E-C833-4A81-99403BF05688}"/>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4" name="Text Placeholder 2">
            <a:extLst>
              <a:ext uri="{FF2B5EF4-FFF2-40B4-BE49-F238E27FC236}">
                <a16:creationId xmlns:a16="http://schemas.microsoft.com/office/drawing/2014/main" id="{5DDAFD94-9B6D-982F-022F-1E37D56AF4B6}"/>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41309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dark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lvl1pPr>
              <a:defRPr b="0" i="0" baseline="0">
                <a:solidFill>
                  <a:schemeClr val="bg1"/>
                </a:solidFill>
                <a:latin typeface="Lato Black" panose="020F050202020403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289AE22-784A-F130-D222-256E5305E9C1}"/>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6" name="Picture 5">
            <a:extLst>
              <a:ext uri="{FF2B5EF4-FFF2-40B4-BE49-F238E27FC236}">
                <a16:creationId xmlns:a16="http://schemas.microsoft.com/office/drawing/2014/main" id="{C5DBB3D8-A3AB-D385-6E41-31B312DB965C}"/>
              </a:ext>
            </a:extLst>
          </p:cNvPr>
          <p:cNvPicPr>
            <a:picLocks noChangeAspect="1"/>
          </p:cNvPicPr>
          <p:nvPr userDrawn="1"/>
        </p:nvPicPr>
        <p:blipFill>
          <a:blip r:embed="rId4"/>
          <a:stretch>
            <a:fillRect/>
          </a:stretch>
        </p:blipFill>
        <p:spPr>
          <a:xfrm>
            <a:off x="8417839" y="5815584"/>
            <a:ext cx="2745740" cy="642620"/>
          </a:xfrm>
          <a:prstGeom prst="rect">
            <a:avLst/>
          </a:prstGeom>
        </p:spPr>
      </p:pic>
    </p:spTree>
    <p:extLst>
      <p:ext uri="{BB962C8B-B14F-4D97-AF65-F5344CB8AC3E}">
        <p14:creationId xmlns:p14="http://schemas.microsoft.com/office/powerpoint/2010/main" val="1848765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on white">
    <p:bg>
      <p:bgPr>
        <a:blipFill dpi="0" rotWithShape="1">
          <a:blip r:embed="rId2">
            <a:alphaModFix amt="25466"/>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4FD90439-9EBB-0974-AC6C-8AE8A263A451}"/>
              </a:ext>
            </a:extLst>
          </p:cNvPr>
          <p:cNvPicPr>
            <a:picLocks noChangeAspect="1"/>
          </p:cNvPicPr>
          <p:nvPr userDrawn="1"/>
        </p:nvPicPr>
        <p:blipFill>
          <a:blip r:embed="rId3"/>
          <a:stretch>
            <a:fillRect/>
          </a:stretch>
        </p:blipFill>
        <p:spPr>
          <a:xfrm>
            <a:off x="8439912" y="5815584"/>
            <a:ext cx="2745740" cy="642620"/>
          </a:xfrm>
          <a:prstGeom prst="rect">
            <a:avLst/>
          </a:prstGeom>
        </p:spPr>
      </p:pic>
      <p:pic>
        <p:nvPicPr>
          <p:cNvPr id="8" name="Picture 7">
            <a:extLst>
              <a:ext uri="{FF2B5EF4-FFF2-40B4-BE49-F238E27FC236}">
                <a16:creationId xmlns:a16="http://schemas.microsoft.com/office/drawing/2014/main" id="{B4A09E40-732D-DC1E-71AE-2D6C15A5862A}"/>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225997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two blocks content">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p:txBody>
          <a:bodyPr/>
          <a:lstStyle>
            <a:lvl1pPr>
              <a:defRPr baseline="0">
                <a:solidFill>
                  <a:srgbClr val="FF993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061839-701E-49D1-765D-9055617C8968}"/>
              </a:ext>
            </a:extLst>
          </p:cNvPr>
          <p:cNvSpPr>
            <a:spLocks noGrp="1"/>
          </p:cNvSpPr>
          <p:nvPr>
            <p:ph sz="half" idx="2"/>
          </p:nvPr>
        </p:nvSpPr>
        <p:spPr>
          <a:xfrm>
            <a:off x="6248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0EDA0E56-C4A0-BF3E-196F-84D99E4C3BDD}"/>
              </a:ext>
            </a:extLst>
          </p:cNvPr>
          <p:cNvSpPr txBox="1"/>
          <p:nvPr userDrawn="1"/>
        </p:nvSpPr>
        <p:spPr>
          <a:xfrm>
            <a:off x="3049675" y="3246846"/>
            <a:ext cx="6099348" cy="369332"/>
          </a:xfrm>
          <a:prstGeom prst="rect">
            <a:avLst/>
          </a:prstGeom>
          <a:noFill/>
        </p:spPr>
        <p:txBody>
          <a:bodyPr wrap="square">
            <a:spAutoFit/>
          </a:bodyPr>
          <a:lstStyle/>
          <a:p>
            <a:r>
              <a:rPr lang="en-US"/>
              <a:t>6.55"</a:t>
            </a:r>
          </a:p>
        </p:txBody>
      </p:sp>
      <p:pic>
        <p:nvPicPr>
          <p:cNvPr id="10" name="Picture 9">
            <a:extLst>
              <a:ext uri="{FF2B5EF4-FFF2-40B4-BE49-F238E27FC236}">
                <a16:creationId xmlns:a16="http://schemas.microsoft.com/office/drawing/2014/main" id="{50C701EA-F45C-75FD-29C8-2757E9CFED3F}"/>
              </a:ext>
            </a:extLst>
          </p:cNvPr>
          <p:cNvPicPr>
            <a:picLocks noChangeAspect="1"/>
          </p:cNvPicPr>
          <p:nvPr userDrawn="1"/>
        </p:nvPicPr>
        <p:blipFill>
          <a:blip r:embed="rId3"/>
          <a:stretch>
            <a:fillRect/>
          </a:stretch>
        </p:blipFill>
        <p:spPr>
          <a:xfrm>
            <a:off x="8439912" y="5815584"/>
            <a:ext cx="2745740" cy="642620"/>
          </a:xfrm>
          <a:prstGeom prst="rect">
            <a:avLst/>
          </a:prstGeom>
        </p:spPr>
      </p:pic>
      <p:pic>
        <p:nvPicPr>
          <p:cNvPr id="11" name="Picture 10">
            <a:extLst>
              <a:ext uri="{FF2B5EF4-FFF2-40B4-BE49-F238E27FC236}">
                <a16:creationId xmlns:a16="http://schemas.microsoft.com/office/drawing/2014/main" id="{3545EB44-82E0-BD4A-3B63-AC61AB9FB0C9}"/>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2078900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left">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a:xfrm>
            <a:off x="914400" y="914400"/>
            <a:ext cx="4866132" cy="1188720"/>
          </a:xfrm>
        </p:spPr>
        <p:txBody>
          <a:bodyPr/>
          <a:lstStyle>
            <a:lvl1pPr>
              <a:lnSpc>
                <a:spcPct val="100000"/>
              </a:lnSpc>
              <a:defRPr>
                <a:solidFill>
                  <a:srgbClr val="FF993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lvl1pPr marL="228600" indent="-137160">
              <a:buClr>
                <a:srgbClr val="982068"/>
              </a:buClr>
              <a:buFont typeface="Arial" panose="020B0604020202020204" pitchFamily="34" charset="0"/>
              <a:buChar char="•"/>
              <a:defRPr/>
            </a:lvl1pPr>
            <a:lvl2pPr marL="685800" indent="-137160">
              <a:buClr>
                <a:srgbClr val="982068"/>
              </a:buClr>
              <a:buFont typeface="Arial" panose="020B0604020202020204" pitchFamily="34" charset="0"/>
              <a:buChar char="•"/>
              <a:defRPr/>
            </a:lvl2pPr>
            <a:lvl3pPr marL="1143000" indent="-137160">
              <a:buClr>
                <a:srgbClr val="982068"/>
              </a:buClr>
              <a:buFont typeface="Arial" panose="020B0604020202020204" pitchFamily="34" charset="0"/>
              <a:buChar char="•"/>
              <a:defRPr/>
            </a:lvl3pPr>
            <a:lvl4pPr marL="1600200" indent="-137160">
              <a:buClr>
                <a:srgbClr val="982068"/>
              </a:buClr>
              <a:buFont typeface="Arial" panose="020B0604020202020204" pitchFamily="34" charset="0"/>
              <a:buChar char="•"/>
              <a:defRPr/>
            </a:lvl4pPr>
            <a:lvl5pPr marL="2057400" indent="-137160">
              <a:buClr>
                <a:srgbClr val="982068"/>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24E4D13A-C1AE-2903-C170-59CD0EF2D9E0}"/>
              </a:ext>
            </a:extLst>
          </p:cNvPr>
          <p:cNvPicPr>
            <a:picLocks noChangeAspect="1"/>
          </p:cNvPicPr>
          <p:nvPr userDrawn="1"/>
        </p:nvPicPr>
        <p:blipFill>
          <a:blip r:embed="rId3"/>
          <a:stretch>
            <a:fillRect/>
          </a:stretch>
        </p:blipFill>
        <p:spPr>
          <a:xfrm>
            <a:off x="8439912" y="5815584"/>
            <a:ext cx="2745740" cy="642620"/>
          </a:xfrm>
          <a:prstGeom prst="rect">
            <a:avLst/>
          </a:prstGeom>
        </p:spPr>
      </p:pic>
      <p:pic>
        <p:nvPicPr>
          <p:cNvPr id="8" name="Picture 7">
            <a:extLst>
              <a:ext uri="{FF2B5EF4-FFF2-40B4-BE49-F238E27FC236}">
                <a16:creationId xmlns:a16="http://schemas.microsoft.com/office/drawing/2014/main" id="{4217F84F-9367-7F21-5370-F04542A7FA13}"/>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4281483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 whit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A8CFF-6142-FCF5-594F-85F8C6FC1CC9}"/>
              </a:ext>
            </a:extLst>
          </p:cNvPr>
          <p:cNvSpPr>
            <a:spLocks noGrp="1"/>
          </p:cNvSpPr>
          <p:nvPr>
            <p:ph type="title"/>
          </p:nvPr>
        </p:nvSpPr>
        <p:spPr/>
        <p:txBody>
          <a:bodyPr/>
          <a:lstStyle>
            <a:lvl1pPr>
              <a:defRPr>
                <a:solidFill>
                  <a:srgbClr val="FF9933"/>
                </a:solidFill>
              </a:defRPr>
            </a:lvl1pPr>
          </a:lstStyle>
          <a:p>
            <a:r>
              <a:rPr lang="en-US"/>
              <a:t>Click to edit Master title style</a:t>
            </a:r>
          </a:p>
        </p:txBody>
      </p:sp>
      <p:pic>
        <p:nvPicPr>
          <p:cNvPr id="5" name="Picture 4">
            <a:extLst>
              <a:ext uri="{FF2B5EF4-FFF2-40B4-BE49-F238E27FC236}">
                <a16:creationId xmlns:a16="http://schemas.microsoft.com/office/drawing/2014/main" id="{089D8A98-9345-BB26-4083-9B2C8EC109AD}"/>
              </a:ext>
            </a:extLst>
          </p:cNvPr>
          <p:cNvPicPr>
            <a:picLocks noChangeAspect="1"/>
          </p:cNvPicPr>
          <p:nvPr userDrawn="1"/>
        </p:nvPicPr>
        <p:blipFill>
          <a:blip r:embed="rId3"/>
          <a:stretch>
            <a:fillRect/>
          </a:stretch>
        </p:blipFill>
        <p:spPr>
          <a:xfrm>
            <a:off x="8439912" y="5815584"/>
            <a:ext cx="2745740" cy="642620"/>
          </a:xfrm>
          <a:prstGeom prst="rect">
            <a:avLst/>
          </a:prstGeom>
        </p:spPr>
      </p:pic>
      <p:pic>
        <p:nvPicPr>
          <p:cNvPr id="9" name="Picture 8">
            <a:extLst>
              <a:ext uri="{FF2B5EF4-FFF2-40B4-BE49-F238E27FC236}">
                <a16:creationId xmlns:a16="http://schemas.microsoft.com/office/drawing/2014/main" id="{F191CA7C-1163-5AE9-9FAF-7D80FFF57E7E}"/>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274551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 whit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38D88B-B47D-6FD4-2F23-D69D268CDDCD}"/>
              </a:ext>
            </a:extLst>
          </p:cNvPr>
          <p:cNvPicPr>
            <a:picLocks noChangeAspect="1"/>
          </p:cNvPicPr>
          <p:nvPr userDrawn="1"/>
        </p:nvPicPr>
        <p:blipFill>
          <a:blip r:embed="rId3"/>
          <a:stretch>
            <a:fillRect/>
          </a:stretch>
        </p:blipFill>
        <p:spPr>
          <a:xfrm>
            <a:off x="8439912" y="5815584"/>
            <a:ext cx="2745740" cy="642620"/>
          </a:xfrm>
          <a:prstGeom prst="rect">
            <a:avLst/>
          </a:prstGeom>
        </p:spPr>
      </p:pic>
      <p:pic>
        <p:nvPicPr>
          <p:cNvPr id="7" name="Picture 6">
            <a:extLst>
              <a:ext uri="{FF2B5EF4-FFF2-40B4-BE49-F238E27FC236}">
                <a16:creationId xmlns:a16="http://schemas.microsoft.com/office/drawing/2014/main" id="{E9D126CE-6343-BAB9-20E2-D0BE840CE45D}"/>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3132251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A72AB5-2D61-E791-3C5A-2889D3855DD7}"/>
              </a:ext>
            </a:extLst>
          </p:cNvPr>
          <p:cNvSpPr>
            <a:spLocks noGrp="1"/>
          </p:cNvSpPr>
          <p:nvPr>
            <p:ph type="title"/>
          </p:nvPr>
        </p:nvSpPr>
        <p:spPr>
          <a:xfrm>
            <a:off x="914400" y="914400"/>
            <a:ext cx="10200132" cy="1188720"/>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4B622004-5CF5-C111-0323-2D4DC3F09205}"/>
              </a:ext>
            </a:extLst>
          </p:cNvPr>
          <p:cNvSpPr>
            <a:spLocks noGrp="1"/>
          </p:cNvSpPr>
          <p:nvPr>
            <p:ph type="body" idx="1"/>
          </p:nvPr>
        </p:nvSpPr>
        <p:spPr>
          <a:xfrm>
            <a:off x="914400" y="2377440"/>
            <a:ext cx="10204704" cy="32004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5389375"/>
      </p:ext>
    </p:extLst>
  </p:cSld>
  <p:clrMap bg1="lt1" tx1="dk1" bg2="lt2" tx2="dk2" accent1="accent1" accent2="accent2" accent3="accent3" accent4="accent4" accent5="accent5" accent6="accent6" hlink="hlink" folHlink="folHlink"/>
  <p:sldLayoutIdLst>
    <p:sldLayoutId id="2147483651" r:id="rId1"/>
    <p:sldLayoutId id="2147483661" r:id="rId2"/>
    <p:sldLayoutId id="2147483655" r:id="rId3"/>
    <p:sldLayoutId id="2147483650" r:id="rId4"/>
    <p:sldLayoutId id="2147483656" r:id="rId5"/>
    <p:sldLayoutId id="2147483652" r:id="rId6"/>
    <p:sldLayoutId id="2147483659" r:id="rId7"/>
    <p:sldLayoutId id="2147483654" r:id="rId8"/>
    <p:sldLayoutId id="2147483663" r:id="rId9"/>
    <p:sldLayoutId id="2147483673" r:id="rId10"/>
  </p:sldLayoutIdLst>
  <p:txStyles>
    <p:titleStyle>
      <a:lvl1pPr algn="l" defTabSz="914400" rtl="0" eaLnBrk="1" latinLnBrk="0" hangingPunct="1">
        <a:lnSpc>
          <a:spcPct val="110000"/>
        </a:lnSpc>
        <a:spcBef>
          <a:spcPct val="0"/>
        </a:spcBef>
        <a:buNone/>
        <a:defRPr sz="3600" b="1" i="0" kern="1200">
          <a:solidFill>
            <a:srgbClr val="FF9933"/>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228600" indent="-137160" algn="l" defTabSz="914400" rtl="0" eaLnBrk="1" latinLnBrk="0" hangingPunct="1">
        <a:lnSpc>
          <a:spcPct val="110000"/>
        </a:lnSpc>
        <a:spcBef>
          <a:spcPts val="10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c212.net/c/link/?t=0&amp;l=en&amp;o=4025098-1&amp;h=829723051&amp;u=https%3A%2F%2Fwww.infotech.com%2Fprofiles%2Fgeoff-nielson%3Futm_source%3DCision_pressrelease%26utm_medium%3Dreferral%26utm_campaign%3DITRG2023CIOAwards&amp;a=Geoff+Nielson" TargetMode="External"/><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87A8-7650-D4F0-9EDB-4B95E777F372}"/>
              </a:ext>
            </a:extLst>
          </p:cNvPr>
          <p:cNvSpPr>
            <a:spLocks noGrp="1"/>
          </p:cNvSpPr>
          <p:nvPr>
            <p:ph type="title"/>
          </p:nvPr>
        </p:nvSpPr>
        <p:spPr>
          <a:xfrm>
            <a:off x="914400" y="2560320"/>
            <a:ext cx="10204704" cy="1371600"/>
          </a:xfrm>
          <a:effectLst>
            <a:outerShdw blurRad="50800" dist="38100" algn="l" rotWithShape="0">
              <a:prstClr val="black">
                <a:alpha val="40000"/>
              </a:prstClr>
            </a:outerShdw>
          </a:effectLst>
        </p:spPr>
        <p:txBody>
          <a:bodyPr/>
          <a:lstStyle/>
          <a:p>
            <a:r>
              <a:rPr lang="en-US" sz="3200" dirty="0"/>
              <a:t>The New Government Playbook: The First 90 Days of Bringing Customer Experience to Local Government</a:t>
            </a:r>
          </a:p>
        </p:txBody>
      </p:sp>
      <p:sp>
        <p:nvSpPr>
          <p:cNvPr id="3" name="Text Placeholder 2">
            <a:extLst>
              <a:ext uri="{FF2B5EF4-FFF2-40B4-BE49-F238E27FC236}">
                <a16:creationId xmlns:a16="http://schemas.microsoft.com/office/drawing/2014/main" id="{22B506AA-AA05-1CC8-9D9A-F47235C90F53}"/>
              </a:ext>
            </a:extLst>
          </p:cNvPr>
          <p:cNvSpPr>
            <a:spLocks noGrp="1"/>
          </p:cNvSpPr>
          <p:nvPr>
            <p:ph type="body" idx="1"/>
          </p:nvPr>
        </p:nvSpPr>
        <p:spPr>
          <a:xfrm>
            <a:off x="914400" y="4597357"/>
            <a:ext cx="10204704" cy="1010590"/>
          </a:xfrm>
          <a:effectLst>
            <a:outerShdw blurRad="50800" dist="38100" dir="2700000" algn="tl" rotWithShape="0">
              <a:prstClr val="black">
                <a:alpha val="40000"/>
              </a:prstClr>
            </a:outerShdw>
          </a:effectLst>
        </p:spPr>
        <p:txBody>
          <a:bodyPr/>
          <a:lstStyle/>
          <a:p>
            <a:pPr>
              <a:spcBef>
                <a:spcPts val="0"/>
              </a:spcBef>
            </a:pPr>
            <a:r>
              <a:rPr lang="en-US" sz="1600" dirty="0"/>
              <a:t>Chris McMasters, CIO, City of Corona</a:t>
            </a:r>
          </a:p>
          <a:p>
            <a:pPr>
              <a:spcBef>
                <a:spcPts val="0"/>
              </a:spcBef>
            </a:pPr>
            <a:r>
              <a:rPr lang="en-US" sz="1600" dirty="0"/>
              <a:t>Kyle Edgeworth, Deputy CIO, City of Corona</a:t>
            </a:r>
          </a:p>
          <a:p>
            <a:pPr>
              <a:spcBef>
                <a:spcPts val="0"/>
              </a:spcBef>
            </a:pPr>
            <a:r>
              <a:rPr lang="en-US" sz="1600" dirty="0"/>
              <a:t>Hana Kim, Senior Solution Engineer, Qualtrics</a:t>
            </a:r>
            <a:endParaRPr lang="en-US" sz="2400" dirty="0"/>
          </a:p>
        </p:txBody>
      </p:sp>
    </p:spTree>
    <p:extLst>
      <p:ext uri="{BB962C8B-B14F-4D97-AF65-F5344CB8AC3E}">
        <p14:creationId xmlns:p14="http://schemas.microsoft.com/office/powerpoint/2010/main" val="387537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ndoor&#10;&#10;Description automatically generated">
            <a:extLst>
              <a:ext uri="{FF2B5EF4-FFF2-40B4-BE49-F238E27FC236}">
                <a16:creationId xmlns:a16="http://schemas.microsoft.com/office/drawing/2014/main" id="{CBAB90AF-2707-D7C8-AA90-1DD03E2A2499}"/>
              </a:ext>
            </a:extLst>
          </p:cNvPr>
          <p:cNvPicPr>
            <a:picLocks noGrp="1" noChangeAspect="1"/>
          </p:cNvPicPr>
          <p:nvPr>
            <p:ph idx="1"/>
          </p:nvPr>
        </p:nvPicPr>
        <p:blipFill>
          <a:blip r:embed="rId3"/>
          <a:stretch>
            <a:fillRect/>
          </a:stretch>
        </p:blipFill>
        <p:spPr>
          <a:xfrm>
            <a:off x="-7049" y="-244309"/>
            <a:ext cx="12199049" cy="8131136"/>
          </a:xfrm>
        </p:spPr>
      </p:pic>
      <p:sp>
        <p:nvSpPr>
          <p:cNvPr id="2" name="Title 1">
            <a:extLst>
              <a:ext uri="{FF2B5EF4-FFF2-40B4-BE49-F238E27FC236}">
                <a16:creationId xmlns:a16="http://schemas.microsoft.com/office/drawing/2014/main" id="{8A41A270-77EB-EEBB-215A-8AB21C7927AD}"/>
              </a:ext>
            </a:extLst>
          </p:cNvPr>
          <p:cNvSpPr>
            <a:spLocks noGrp="1"/>
          </p:cNvSpPr>
          <p:nvPr>
            <p:ph type="title"/>
          </p:nvPr>
        </p:nvSpPr>
        <p:spPr>
          <a:xfrm>
            <a:off x="1587967" y="1170981"/>
            <a:ext cx="9009015" cy="1143200"/>
          </a:xfrm>
        </p:spPr>
        <p:txBody>
          <a:bodyPr/>
          <a:lstStyle/>
          <a:p>
            <a:pPr algn="ctr"/>
            <a:r>
              <a:rPr lang="en-US" dirty="0">
                <a:solidFill>
                  <a:srgbClr val="010000"/>
                </a:solidFill>
                <a:effectLst>
                  <a:outerShdw blurRad="38100" dist="38100" dir="2700000" algn="tl">
                    <a:srgbClr val="000000">
                      <a:alpha val="43137"/>
                    </a:srgbClr>
                  </a:outerShdw>
                </a:effectLst>
              </a:rPr>
              <a:t>The voice of engaged citizens</a:t>
            </a:r>
          </a:p>
        </p:txBody>
      </p:sp>
    </p:spTree>
    <p:extLst>
      <p:ext uri="{BB962C8B-B14F-4D97-AF65-F5344CB8AC3E}">
        <p14:creationId xmlns:p14="http://schemas.microsoft.com/office/powerpoint/2010/main" val="364817221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CBAEBD-E855-7A5D-E24C-6DBCA93A64B0}"/>
              </a:ext>
            </a:extLst>
          </p:cNvPr>
          <p:cNvPicPr>
            <a:picLocks noChangeAspect="1"/>
          </p:cNvPicPr>
          <p:nvPr/>
        </p:nvPicPr>
        <p:blipFill>
          <a:blip r:embed="rId2"/>
          <a:stretch>
            <a:fillRect/>
          </a:stretch>
        </p:blipFill>
        <p:spPr>
          <a:xfrm>
            <a:off x="1162641" y="146458"/>
            <a:ext cx="9513597" cy="562353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365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29E69B-B357-7E8D-AFC4-65E7742E9D46}"/>
              </a:ext>
            </a:extLst>
          </p:cNvPr>
          <p:cNvSpPr>
            <a:spLocks noGrp="1"/>
          </p:cNvSpPr>
          <p:nvPr>
            <p:ph type="title"/>
          </p:nvPr>
        </p:nvSpPr>
        <p:spPr>
          <a:xfrm>
            <a:off x="1600840" y="2919933"/>
            <a:ext cx="4495160" cy="1188720"/>
          </a:xfrm>
          <a:effectLst>
            <a:outerShdw blurRad="50800" dist="38100" dir="2700000" algn="tl" rotWithShape="0">
              <a:prstClr val="black">
                <a:alpha val="40000"/>
              </a:prstClr>
            </a:outerShdw>
          </a:effectLst>
        </p:spPr>
        <p:txBody>
          <a:bodyPr/>
          <a:lstStyle/>
          <a:p>
            <a:r>
              <a:rPr lang="en-US" sz="6000" b="1" dirty="0"/>
              <a:t>Challenges to solve</a:t>
            </a:r>
          </a:p>
        </p:txBody>
      </p:sp>
      <p:sp>
        <p:nvSpPr>
          <p:cNvPr id="5" name="Content Placeholder 4">
            <a:extLst>
              <a:ext uri="{FF2B5EF4-FFF2-40B4-BE49-F238E27FC236}">
                <a16:creationId xmlns:a16="http://schemas.microsoft.com/office/drawing/2014/main" id="{B21BE491-ADAE-1347-EAAB-8AC3FDF36535}"/>
              </a:ext>
            </a:extLst>
          </p:cNvPr>
          <p:cNvSpPr>
            <a:spLocks noGrp="1"/>
          </p:cNvSpPr>
          <p:nvPr>
            <p:ph idx="1"/>
          </p:nvPr>
        </p:nvSpPr>
        <p:spPr>
          <a:xfrm>
            <a:off x="6349573" y="2028393"/>
            <a:ext cx="5023104" cy="2971800"/>
          </a:xfrm>
          <a:effectLst>
            <a:outerShdw blurRad="50800" dist="38100" dir="2700000" algn="tl" rotWithShape="0">
              <a:prstClr val="black">
                <a:alpha val="40000"/>
              </a:prstClr>
            </a:outerShdw>
          </a:effectLst>
        </p:spPr>
        <p:txBody>
          <a:bodyPr/>
          <a:lstStyle/>
          <a:p>
            <a:pPr marL="457200" lvl="1" indent="0">
              <a:buClr>
                <a:schemeClr val="dk1"/>
              </a:buClr>
              <a:buSzPts val="1100"/>
              <a:buNone/>
            </a:pPr>
            <a:r>
              <a:rPr lang="en" sz="2400" dirty="0"/>
              <a:t>Controlling the narrative</a:t>
            </a:r>
          </a:p>
          <a:p>
            <a:pPr marL="457200" lvl="1" indent="0">
              <a:buClr>
                <a:schemeClr val="dk1"/>
              </a:buClr>
              <a:buSzPts val="1100"/>
              <a:buNone/>
            </a:pPr>
            <a:r>
              <a:rPr lang="en" sz="2400" dirty="0"/>
              <a:t>Divisiveness </a:t>
            </a:r>
          </a:p>
          <a:p>
            <a:pPr marL="457200" lvl="1" indent="0">
              <a:buClr>
                <a:schemeClr val="dk1"/>
              </a:buClr>
              <a:buSzPts val="1100"/>
              <a:buNone/>
            </a:pPr>
            <a:r>
              <a:rPr lang="en" sz="2400" dirty="0"/>
              <a:t>Reacting to threats/harassment </a:t>
            </a:r>
          </a:p>
          <a:p>
            <a:pPr marL="457200" lvl="1" indent="0">
              <a:buClr>
                <a:schemeClr val="dk1"/>
              </a:buClr>
              <a:buSzPts val="1100"/>
              <a:buNone/>
            </a:pPr>
            <a:r>
              <a:rPr lang="en-US" sz="2400" dirty="0"/>
              <a:t>Change in behavior</a:t>
            </a:r>
          </a:p>
          <a:p>
            <a:pPr marL="457200" lvl="1" indent="0">
              <a:buClr>
                <a:schemeClr val="dk1"/>
              </a:buClr>
              <a:buSzPts val="1100"/>
              <a:buNone/>
            </a:pPr>
            <a:r>
              <a:rPr lang="en" sz="2400" dirty="0"/>
              <a:t>Engaging the silent majority</a:t>
            </a:r>
          </a:p>
          <a:p>
            <a:pPr marL="91440" indent="0">
              <a:buNone/>
            </a:pPr>
            <a:endParaRPr lang="en-US" dirty="0"/>
          </a:p>
        </p:txBody>
      </p:sp>
    </p:spTree>
    <p:extLst>
      <p:ext uri="{BB962C8B-B14F-4D97-AF65-F5344CB8AC3E}">
        <p14:creationId xmlns:p14="http://schemas.microsoft.com/office/powerpoint/2010/main" val="108870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7"/>
          <p:cNvSpPr txBox="1">
            <a:spLocks noGrp="1"/>
          </p:cNvSpPr>
          <p:nvPr>
            <p:ph type="title"/>
          </p:nvPr>
        </p:nvSpPr>
        <p:spPr>
          <a:xfrm>
            <a:off x="776087" y="2367600"/>
            <a:ext cx="10527126" cy="1741600"/>
          </a:xfrm>
          <a:prstGeom prst="rect">
            <a:avLst/>
          </a:prstGeom>
          <a:effectLst>
            <a:outerShdw blurRad="63500" sx="102000" sy="102000" algn="ctr" rotWithShape="0">
              <a:prstClr val="black">
                <a:alpha val="40000"/>
              </a:prstClr>
            </a:outerShdw>
          </a:effectLst>
        </p:spPr>
        <p:txBody>
          <a:bodyPr spcFirstLastPara="1" vert="horz" wrap="square" lIns="121900" tIns="121900" rIns="121900" bIns="121900" rtlCol="0" anchor="ctr" anchorCtr="0">
            <a:noAutofit/>
          </a:bodyPr>
          <a:lstStyle/>
          <a:p>
            <a:pPr>
              <a:lnSpc>
                <a:spcPct val="115000"/>
              </a:lnSpc>
              <a:spcBef>
                <a:spcPts val="0"/>
              </a:spcBef>
            </a:pPr>
            <a:r>
              <a:rPr lang="en" sz="4000" dirty="0"/>
              <a:t>“The most basic of all human needs is the need </a:t>
            </a:r>
            <a:r>
              <a:rPr lang="en" sz="4800" dirty="0">
                <a:highlight>
                  <a:srgbClr val="FFFF00"/>
                </a:highlight>
              </a:rPr>
              <a:t>to understand</a:t>
            </a:r>
            <a:r>
              <a:rPr lang="en" sz="4000" dirty="0">
                <a:highlight>
                  <a:srgbClr val="FFFF00"/>
                </a:highlight>
              </a:rPr>
              <a:t> </a:t>
            </a:r>
            <a:r>
              <a:rPr lang="en" sz="4000" dirty="0"/>
              <a:t>and </a:t>
            </a:r>
            <a:r>
              <a:rPr lang="en" sz="4800" dirty="0">
                <a:highlight>
                  <a:srgbClr val="FFFF00"/>
                </a:highlight>
              </a:rPr>
              <a:t>be understood</a:t>
            </a:r>
            <a:r>
              <a:rPr lang="en" sz="4000" dirty="0"/>
              <a:t>. The best way to understand people is to </a:t>
            </a:r>
            <a:r>
              <a:rPr lang="en" sz="4800" dirty="0">
                <a:highlight>
                  <a:srgbClr val="FFFF00"/>
                </a:highlight>
              </a:rPr>
              <a:t>listen to them.</a:t>
            </a:r>
            <a:r>
              <a:rPr lang="en" sz="4000" dirty="0"/>
              <a:t>” </a:t>
            </a:r>
            <a:br>
              <a:rPr lang="en" sz="4000" dirty="0"/>
            </a:br>
            <a:r>
              <a:rPr lang="en" sz="4000" dirty="0"/>
              <a:t>	-Ralph G. Nichols</a:t>
            </a:r>
            <a:endParaRPr sz="4800" dirty="0"/>
          </a:p>
        </p:txBody>
      </p:sp>
    </p:spTree>
    <p:extLst>
      <p:ext uri="{BB962C8B-B14F-4D97-AF65-F5344CB8AC3E}">
        <p14:creationId xmlns:p14="http://schemas.microsoft.com/office/powerpoint/2010/main" val="4168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7AA39-9877-62FC-95B2-6C445A958120}"/>
              </a:ext>
            </a:extLst>
          </p:cNvPr>
          <p:cNvSpPr>
            <a:spLocks noGrp="1"/>
          </p:cNvSpPr>
          <p:nvPr>
            <p:ph type="title"/>
          </p:nvPr>
        </p:nvSpPr>
        <p:spPr>
          <a:xfrm>
            <a:off x="845127" y="2168236"/>
            <a:ext cx="10200132" cy="1188720"/>
          </a:xfrm>
        </p:spPr>
        <p:txBody>
          <a:bodyPr/>
          <a:lstStyle/>
          <a:p>
            <a:r>
              <a:rPr lang="en-US" sz="6000" b="1" dirty="0"/>
              <a:t>What we tried first…</a:t>
            </a:r>
            <a:endParaRPr lang="en-US" sz="6000" dirty="0"/>
          </a:p>
        </p:txBody>
      </p:sp>
      <p:sp>
        <p:nvSpPr>
          <p:cNvPr id="3" name="Content Placeholder 2">
            <a:extLst>
              <a:ext uri="{FF2B5EF4-FFF2-40B4-BE49-F238E27FC236}">
                <a16:creationId xmlns:a16="http://schemas.microsoft.com/office/drawing/2014/main" id="{51F17B89-EFD5-29E0-5364-60C8A27A8837}"/>
              </a:ext>
            </a:extLst>
          </p:cNvPr>
          <p:cNvSpPr>
            <a:spLocks noGrp="1"/>
          </p:cNvSpPr>
          <p:nvPr>
            <p:ph idx="1"/>
          </p:nvPr>
        </p:nvSpPr>
        <p:spPr>
          <a:xfrm>
            <a:off x="914400" y="3775364"/>
            <a:ext cx="10204704" cy="1573876"/>
          </a:xfrm>
        </p:spPr>
        <p:txBody>
          <a:bodyPr/>
          <a:lstStyle/>
          <a:p>
            <a:pPr marL="91440" indent="0">
              <a:buNone/>
            </a:pPr>
            <a:r>
              <a:rPr lang="en-US" sz="3200" dirty="0"/>
              <a:t>Passive to active</a:t>
            </a:r>
          </a:p>
        </p:txBody>
      </p:sp>
    </p:spTree>
    <p:extLst>
      <p:ext uri="{BB962C8B-B14F-4D97-AF65-F5344CB8AC3E}">
        <p14:creationId xmlns:p14="http://schemas.microsoft.com/office/powerpoint/2010/main" val="379410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04AA0A-A6E6-9059-6FD4-F6B11D6CA697}"/>
              </a:ext>
            </a:extLst>
          </p:cNvPr>
          <p:cNvPicPr>
            <a:picLocks noChangeAspect="1"/>
          </p:cNvPicPr>
          <p:nvPr/>
        </p:nvPicPr>
        <p:blipFill rotWithShape="1">
          <a:blip r:embed="rId2"/>
          <a:srcRect b="14055"/>
          <a:stretch/>
        </p:blipFill>
        <p:spPr>
          <a:xfrm>
            <a:off x="-7700" y="-1"/>
            <a:ext cx="8398666" cy="68580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290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Text&#10;&#10;Description automatically generated">
            <a:extLst>
              <a:ext uri="{FF2B5EF4-FFF2-40B4-BE49-F238E27FC236}">
                <a16:creationId xmlns:a16="http://schemas.microsoft.com/office/drawing/2014/main" id="{C1B9A11A-1B18-DB96-BC19-80139E53E747}"/>
              </a:ext>
            </a:extLst>
          </p:cNvPr>
          <p:cNvPicPr>
            <a:picLocks noChangeAspect="1"/>
          </p:cNvPicPr>
          <p:nvPr/>
        </p:nvPicPr>
        <p:blipFill rotWithShape="1">
          <a:blip r:embed="rId2"/>
          <a:srcRect l="4146" t="7948" r="3935" b="8186"/>
          <a:stretch/>
        </p:blipFill>
        <p:spPr>
          <a:xfrm>
            <a:off x="1115366" y="844550"/>
            <a:ext cx="9442013" cy="5168900"/>
          </a:xfrm>
          <a:prstGeom prst="rect">
            <a:avLst/>
          </a:prstGeom>
          <a:noFill/>
          <a:ln>
            <a:noFill/>
          </a:ln>
        </p:spPr>
      </p:pic>
      <p:pic>
        <p:nvPicPr>
          <p:cNvPr id="3" name="Picture 2" descr="Graphical user interface, text, application, chat or text message&#10;&#10;Description automatically generated">
            <a:extLst>
              <a:ext uri="{FF2B5EF4-FFF2-40B4-BE49-F238E27FC236}">
                <a16:creationId xmlns:a16="http://schemas.microsoft.com/office/drawing/2014/main" id="{B0D0C509-EC2F-EB66-EFDA-3174074A4226}"/>
              </a:ext>
            </a:extLst>
          </p:cNvPr>
          <p:cNvPicPr>
            <a:picLocks noChangeAspect="1"/>
          </p:cNvPicPr>
          <p:nvPr/>
        </p:nvPicPr>
        <p:blipFill>
          <a:blip r:embed="rId3"/>
          <a:stretch>
            <a:fillRect/>
          </a:stretch>
        </p:blipFill>
        <p:spPr>
          <a:xfrm>
            <a:off x="902422" y="-2014934"/>
            <a:ext cx="9867900" cy="5168900"/>
          </a:xfrm>
          <a:prstGeom prst="rect">
            <a:avLst/>
          </a:prstGeom>
        </p:spPr>
      </p:pic>
    </p:spTree>
    <p:extLst>
      <p:ext uri="{BB962C8B-B14F-4D97-AF65-F5344CB8AC3E}">
        <p14:creationId xmlns:p14="http://schemas.microsoft.com/office/powerpoint/2010/main" val="239340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92D4FC-25AC-BE00-6374-F59A456AAC74}"/>
              </a:ext>
            </a:extLst>
          </p:cNvPr>
          <p:cNvPicPr>
            <a:picLocks noChangeAspect="1"/>
          </p:cNvPicPr>
          <p:nvPr/>
        </p:nvPicPr>
        <p:blipFill>
          <a:blip r:embed="rId2"/>
          <a:stretch>
            <a:fillRect/>
          </a:stretch>
        </p:blipFill>
        <p:spPr>
          <a:xfrm>
            <a:off x="379486" y="0"/>
            <a:ext cx="7953656" cy="6858000"/>
          </a:xfrm>
          <a:prstGeom prst="rect">
            <a:avLst/>
          </a:prstGeom>
          <a:effectLst>
            <a:outerShdw blurRad="63500" sx="102000" sy="102000" algn="ctr" rotWithShape="0">
              <a:prstClr val="black">
                <a:alpha val="40000"/>
              </a:prstClr>
            </a:outerShdw>
          </a:effectLst>
        </p:spPr>
      </p:pic>
      <p:pic>
        <p:nvPicPr>
          <p:cNvPr id="3" name="Picture 2" descr="A screenshot of a phone&#10;&#10;Description automatically generated">
            <a:extLst>
              <a:ext uri="{FF2B5EF4-FFF2-40B4-BE49-F238E27FC236}">
                <a16:creationId xmlns:a16="http://schemas.microsoft.com/office/drawing/2014/main" id="{AF3AF095-E510-CEAB-C477-D0BED1CB2B0A}"/>
              </a:ext>
            </a:extLst>
          </p:cNvPr>
          <p:cNvPicPr>
            <a:picLocks noChangeAspect="1"/>
          </p:cNvPicPr>
          <p:nvPr/>
        </p:nvPicPr>
        <p:blipFill>
          <a:blip r:embed="rId3"/>
          <a:stretch>
            <a:fillRect/>
          </a:stretch>
        </p:blipFill>
        <p:spPr>
          <a:xfrm>
            <a:off x="8759326" y="0"/>
            <a:ext cx="2796606" cy="592438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8137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43F54-EE99-7ED6-FCB1-7518B2CB948D}"/>
              </a:ext>
            </a:extLst>
          </p:cNvPr>
          <p:cNvSpPr>
            <a:spLocks noGrp="1"/>
          </p:cNvSpPr>
          <p:nvPr>
            <p:ph type="title"/>
          </p:nvPr>
        </p:nvSpPr>
        <p:spPr/>
        <p:txBody>
          <a:bodyPr/>
          <a:lstStyle/>
          <a:p>
            <a:r>
              <a:rPr lang="en-US"/>
              <a:t>Example 1 – IT Service</a:t>
            </a:r>
          </a:p>
        </p:txBody>
      </p:sp>
      <p:sp>
        <p:nvSpPr>
          <p:cNvPr id="3" name="Content Placeholder 2">
            <a:extLst>
              <a:ext uri="{FF2B5EF4-FFF2-40B4-BE49-F238E27FC236}">
                <a16:creationId xmlns:a16="http://schemas.microsoft.com/office/drawing/2014/main" id="{8DD40DB7-CAED-C647-6CBB-7882D825EC5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6F2606C-C464-D69C-F781-5DC7A9FFAFDC}"/>
              </a:ext>
            </a:extLst>
          </p:cNvPr>
          <p:cNvPicPr>
            <a:picLocks noChangeAspect="1"/>
          </p:cNvPicPr>
          <p:nvPr/>
        </p:nvPicPr>
        <p:blipFill>
          <a:blip r:embed="rId3"/>
          <a:stretch>
            <a:fillRect/>
          </a:stretch>
        </p:blipFill>
        <p:spPr>
          <a:xfrm>
            <a:off x="0" y="1"/>
            <a:ext cx="12192000" cy="6858000"/>
          </a:xfrm>
          <a:prstGeom prst="rect">
            <a:avLst/>
          </a:prstGeom>
        </p:spPr>
      </p:pic>
    </p:spTree>
    <p:extLst>
      <p:ext uri="{BB962C8B-B14F-4D97-AF65-F5344CB8AC3E}">
        <p14:creationId xmlns:p14="http://schemas.microsoft.com/office/powerpoint/2010/main" val="89290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B0FE2-19A6-0B6A-7A46-190390EC478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CD4EAC0-CD76-CC1B-2F6D-C12D4318B68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17EFA27-FA61-DDED-83AE-5316276111A7}"/>
              </a:ext>
            </a:extLst>
          </p:cNvPr>
          <p:cNvSpPr>
            <a:spLocks noGrp="1"/>
          </p:cNvSpPr>
          <p:nvPr>
            <p:ph type="sldNum" sz="quarter" idx="12"/>
          </p:nvPr>
        </p:nvSpPr>
        <p:spPr>
          <a:xfrm>
            <a:off x="8480575" y="4696934"/>
            <a:ext cx="548700" cy="313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1" i="0" u="none" strike="noStrike" cap="none">
                <a:solidFill>
                  <a:schemeClr val="accent6"/>
                </a:solidFill>
                <a:latin typeface="Century Gothic" panose="020B0502020202020204" pitchFamily="34" charset="0"/>
                <a:ea typeface="Lato"/>
                <a:cs typeface="Lato"/>
                <a:sym typeface="Lato"/>
              </a:defRPr>
            </a:lvl1pPr>
            <a:lvl2pPr marR="0" lvl="1"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9pPr>
          </a:lstStyle>
          <a:p>
            <a:fld id="{1FB253A9-66F1-46CC-90F8-46085F71C89D}" type="slidenum">
              <a:rPr lang="en-US" smtClean="0"/>
              <a:pPr/>
              <a:t>19</a:t>
            </a:fld>
            <a:endParaRPr lang="en-US"/>
          </a:p>
        </p:txBody>
      </p:sp>
      <p:pic>
        <p:nvPicPr>
          <p:cNvPr id="7" name="Picture 6">
            <a:extLst>
              <a:ext uri="{FF2B5EF4-FFF2-40B4-BE49-F238E27FC236}">
                <a16:creationId xmlns:a16="http://schemas.microsoft.com/office/drawing/2014/main" id="{65846303-2F77-2192-EB9E-7599296B0A4D}"/>
              </a:ext>
            </a:extLst>
          </p:cNvPr>
          <p:cNvPicPr>
            <a:picLocks noChangeAspect="1"/>
          </p:cNvPicPr>
          <p:nvPr/>
        </p:nvPicPr>
        <p:blipFill>
          <a:blip r:embed="rId3"/>
          <a:stretch>
            <a:fillRect/>
          </a:stretch>
        </p:blipFill>
        <p:spPr>
          <a:xfrm>
            <a:off x="1" y="0"/>
            <a:ext cx="12184673" cy="6858000"/>
          </a:xfrm>
          <a:prstGeom prst="rect">
            <a:avLst/>
          </a:prstGeom>
        </p:spPr>
      </p:pic>
    </p:spTree>
    <p:extLst>
      <p:ext uri="{BB962C8B-B14F-4D97-AF65-F5344CB8AC3E}">
        <p14:creationId xmlns:p14="http://schemas.microsoft.com/office/powerpoint/2010/main" val="429491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29E69B-B357-7E8D-AFC4-65E7742E9D46}"/>
              </a:ext>
            </a:extLst>
          </p:cNvPr>
          <p:cNvSpPr>
            <a:spLocks noGrp="1"/>
          </p:cNvSpPr>
          <p:nvPr>
            <p:ph type="title"/>
          </p:nvPr>
        </p:nvSpPr>
        <p:spPr/>
        <p:txBody>
          <a:bodyPr/>
          <a:lstStyle/>
          <a:p>
            <a:r>
              <a:rPr lang="en-US" b="1"/>
              <a:t>Lorem Ipsum</a:t>
            </a:r>
          </a:p>
        </p:txBody>
      </p:sp>
      <p:pic>
        <p:nvPicPr>
          <p:cNvPr id="2" name="Picture 6" descr="thumbnail_IMG_1138.jpg">
            <a:extLst>
              <a:ext uri="{FF2B5EF4-FFF2-40B4-BE49-F238E27FC236}">
                <a16:creationId xmlns:a16="http://schemas.microsoft.com/office/drawing/2014/main" id="{1C5FBCA1-F7A4-68EF-5750-3EF62C1BD51C}"/>
              </a:ext>
            </a:extLst>
          </p:cNvPr>
          <p:cNvPicPr>
            <a:picLocks noChangeAspect="1"/>
          </p:cNvPicPr>
          <p:nvPr/>
        </p:nvPicPr>
        <p:blipFill rotWithShape="1">
          <a:blip r:embed="rId2"/>
          <a:srcRect l="12027" r="23095" b="19636"/>
          <a:stretch/>
        </p:blipFill>
        <p:spPr>
          <a:xfrm>
            <a:off x="171513" y="71361"/>
            <a:ext cx="8171995" cy="671527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7288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pushing a red ball&#10;&#10;Description automatically generated">
            <a:extLst>
              <a:ext uri="{FF2B5EF4-FFF2-40B4-BE49-F238E27FC236}">
                <a16:creationId xmlns:a16="http://schemas.microsoft.com/office/drawing/2014/main" id="{C4494457-0D63-3E5C-AA54-07035F2364B7}"/>
              </a:ext>
            </a:extLst>
          </p:cNvPr>
          <p:cNvPicPr>
            <a:picLocks noChangeAspect="1"/>
          </p:cNvPicPr>
          <p:nvPr/>
        </p:nvPicPr>
        <p:blipFill rotWithShape="1">
          <a:blip r:embed="rId2"/>
          <a:srcRect t="9388" b="4073"/>
          <a:stretch/>
        </p:blipFill>
        <p:spPr>
          <a:xfrm>
            <a:off x="1" y="0"/>
            <a:ext cx="12191999" cy="6857990"/>
          </a:xfrm>
          <a:prstGeom prst="rect">
            <a:avLst/>
          </a:prstGeom>
        </p:spPr>
      </p:pic>
      <p:sp>
        <p:nvSpPr>
          <p:cNvPr id="14" name="Rectangle 1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929E69B-B357-7E8D-AFC4-65E7742E9D46}"/>
              </a:ext>
            </a:extLst>
          </p:cNvPr>
          <p:cNvSpPr>
            <a:spLocks noGrp="1"/>
          </p:cNvSpPr>
          <p:nvPr>
            <p:ph type="title"/>
          </p:nvPr>
        </p:nvSpPr>
        <p:spPr>
          <a:xfrm>
            <a:off x="3540803" y="363971"/>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pPr>
            <a:r>
              <a:rPr lang="en-US" sz="4800" b="1" dirty="0">
                <a:solidFill>
                  <a:srgbClr val="FFFFFF"/>
                </a:solidFill>
                <a:latin typeface="+mj-lt"/>
                <a:ea typeface="+mj-ea"/>
                <a:cs typeface="+mj-cs"/>
              </a:rPr>
              <a:t>Find you quick win! (14 days)</a:t>
            </a:r>
          </a:p>
        </p:txBody>
      </p:sp>
    </p:spTree>
    <p:extLst>
      <p:ext uri="{BB962C8B-B14F-4D97-AF65-F5344CB8AC3E}">
        <p14:creationId xmlns:p14="http://schemas.microsoft.com/office/powerpoint/2010/main" val="398150567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F2BA-C14F-A705-56D4-EA05DF124FB2}"/>
              </a:ext>
            </a:extLst>
          </p:cNvPr>
          <p:cNvSpPr>
            <a:spLocks noGrp="1"/>
          </p:cNvSpPr>
          <p:nvPr>
            <p:ph type="title"/>
          </p:nvPr>
        </p:nvSpPr>
        <p:spPr>
          <a:xfrm>
            <a:off x="679622" y="2335427"/>
            <a:ext cx="10200132" cy="1188720"/>
          </a:xfrm>
          <a:effectLst>
            <a:outerShdw blurRad="50800" dist="38100" dir="5400000" algn="t" rotWithShape="0">
              <a:prstClr val="black">
                <a:alpha val="40000"/>
              </a:prstClr>
            </a:outerShdw>
          </a:effectLst>
        </p:spPr>
        <p:txBody>
          <a:bodyPr/>
          <a:lstStyle/>
          <a:p>
            <a:pPr algn="ctr"/>
            <a:r>
              <a:rPr lang="en-US" sz="6000" dirty="0"/>
              <a:t>Demo</a:t>
            </a:r>
          </a:p>
        </p:txBody>
      </p:sp>
    </p:spTree>
    <p:extLst>
      <p:ext uri="{BB962C8B-B14F-4D97-AF65-F5344CB8AC3E}">
        <p14:creationId xmlns:p14="http://schemas.microsoft.com/office/powerpoint/2010/main" val="220922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3 CIO Award Winners announced by Info-Tech Research Group, celebrating IT leaders who demonstrated excellence in the firm’s CIO Business Vision diagnostic. (CNW Group/Info-Tech Research Group)">
            <a:extLst>
              <a:ext uri="{FF2B5EF4-FFF2-40B4-BE49-F238E27FC236}">
                <a16:creationId xmlns:a16="http://schemas.microsoft.com/office/drawing/2014/main" id="{9ECD02C7-B261-18A7-447C-B3A7BEDFE2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6224" y="221325"/>
            <a:ext cx="7607300" cy="2819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684109CD-3C4E-6DC6-90B8-A8200DD23F1D}"/>
              </a:ext>
            </a:extLst>
          </p:cNvPr>
          <p:cNvSpPr txBox="1"/>
          <p:nvPr/>
        </p:nvSpPr>
        <p:spPr>
          <a:xfrm>
            <a:off x="792346" y="2451010"/>
            <a:ext cx="7498726" cy="329320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600" dirty="0">
                <a:solidFill>
                  <a:schemeClr val="bg1"/>
                </a:solidFill>
                <a:latin typeface="Montserrat" panose="00000500000000000000" pitchFamily="2" charset="0"/>
              </a:rPr>
              <a:t>"In this dawning age of exponential IT, measuring stakeholder satisfaction has become more important than ever," says </a:t>
            </a:r>
            <a:r>
              <a:rPr lang="en-US" sz="1600" u="sng" dirty="0">
                <a:solidFill>
                  <a:schemeClr val="bg1"/>
                </a:solidFill>
                <a:latin typeface="Montserrat" panose="00000500000000000000" pitchFamily="2" charset="0"/>
                <a:hlinkClick r:id="rId3">
                  <a:extLst>
                    <a:ext uri="{A12FA001-AC4F-418D-AE19-62706E023703}">
                      <ahyp:hlinkClr xmlns:ahyp="http://schemas.microsoft.com/office/drawing/2018/hyperlinkcolor" val="tx"/>
                    </a:ext>
                  </a:extLst>
                </a:hlinkClick>
              </a:rPr>
              <a:t>Geoff Nielson</a:t>
            </a:r>
            <a:r>
              <a:rPr lang="en-US" sz="1600" dirty="0">
                <a:solidFill>
                  <a:schemeClr val="bg1"/>
                </a:solidFill>
                <a:latin typeface="Montserrat" panose="00000500000000000000" pitchFamily="2" charset="0"/>
              </a:rPr>
              <a:t>, senior vice president of global services and delivery for Info-Tech Research Group. "</a:t>
            </a:r>
            <a:r>
              <a:rPr lang="en-US" sz="2400" b="1" dirty="0">
                <a:solidFill>
                  <a:schemeClr val="bg1"/>
                </a:solidFill>
                <a:latin typeface="Montserrat" panose="00000500000000000000" pitchFamily="2" charset="0"/>
              </a:rPr>
              <a:t>The recipients of Info-Tech's 2023 CIO Awards have not only met the high standards of stakeholder satisfaction but have consistently exceeded them</a:t>
            </a:r>
            <a:r>
              <a:rPr lang="en-US" sz="1600" dirty="0">
                <a:solidFill>
                  <a:schemeClr val="bg1"/>
                </a:solidFill>
                <a:latin typeface="Montserrat" panose="00000500000000000000" pitchFamily="2" charset="0"/>
              </a:rPr>
              <a:t>. It's an honor to celebrate the exceptional value and innovation these leaders bring to their organizations and the broader industry. Congratulations to each winner for their outstanding achievements and for setting a stellar example of IT excellence."</a:t>
            </a:r>
            <a:endParaRPr lang="en-US" sz="1600" dirty="0">
              <a:solidFill>
                <a:schemeClr val="bg1"/>
              </a:solidFill>
            </a:endParaRPr>
          </a:p>
        </p:txBody>
      </p:sp>
    </p:spTree>
    <p:extLst>
      <p:ext uri="{BB962C8B-B14F-4D97-AF65-F5344CB8AC3E}">
        <p14:creationId xmlns:p14="http://schemas.microsoft.com/office/powerpoint/2010/main" val="1443139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7AA39-9877-62FC-95B2-6C445A958120}"/>
              </a:ext>
            </a:extLst>
          </p:cNvPr>
          <p:cNvSpPr>
            <a:spLocks noGrp="1"/>
          </p:cNvSpPr>
          <p:nvPr>
            <p:ph type="title"/>
          </p:nvPr>
        </p:nvSpPr>
        <p:spPr>
          <a:xfrm>
            <a:off x="845127" y="2168236"/>
            <a:ext cx="10200132" cy="1188720"/>
          </a:xfrm>
        </p:spPr>
        <p:txBody>
          <a:bodyPr/>
          <a:lstStyle/>
          <a:p>
            <a:r>
              <a:rPr lang="en-US" sz="6000" b="1" dirty="0"/>
              <a:t>Where we went next…</a:t>
            </a:r>
            <a:endParaRPr lang="en-US" sz="6000" dirty="0"/>
          </a:p>
        </p:txBody>
      </p:sp>
      <p:sp>
        <p:nvSpPr>
          <p:cNvPr id="3" name="Content Placeholder 2">
            <a:extLst>
              <a:ext uri="{FF2B5EF4-FFF2-40B4-BE49-F238E27FC236}">
                <a16:creationId xmlns:a16="http://schemas.microsoft.com/office/drawing/2014/main" id="{51F17B89-EFD5-29E0-5364-60C8A27A8837}"/>
              </a:ext>
            </a:extLst>
          </p:cNvPr>
          <p:cNvSpPr>
            <a:spLocks noGrp="1"/>
          </p:cNvSpPr>
          <p:nvPr>
            <p:ph idx="1"/>
          </p:nvPr>
        </p:nvSpPr>
        <p:spPr>
          <a:xfrm>
            <a:off x="914400" y="3775364"/>
            <a:ext cx="10204704" cy="1573876"/>
          </a:xfrm>
        </p:spPr>
        <p:txBody>
          <a:bodyPr/>
          <a:lstStyle/>
          <a:p>
            <a:pPr marL="91440" indent="0">
              <a:buNone/>
            </a:pPr>
            <a:r>
              <a:rPr lang="en-US" sz="3200" dirty="0"/>
              <a:t>Internal to external</a:t>
            </a:r>
          </a:p>
        </p:txBody>
      </p:sp>
    </p:spTree>
    <p:extLst>
      <p:ext uri="{BB962C8B-B14F-4D97-AF65-F5344CB8AC3E}">
        <p14:creationId xmlns:p14="http://schemas.microsoft.com/office/powerpoint/2010/main" val="412489283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drawing a group of people&#10;&#10;Description automatically generated">
            <a:extLst>
              <a:ext uri="{FF2B5EF4-FFF2-40B4-BE49-F238E27FC236}">
                <a16:creationId xmlns:a16="http://schemas.microsoft.com/office/drawing/2014/main" id="{0A629293-7CF3-C503-80D9-6A03DA3CD521}"/>
              </a:ext>
            </a:extLst>
          </p:cNvPr>
          <p:cNvPicPr>
            <a:picLocks noChangeAspect="1"/>
          </p:cNvPicPr>
          <p:nvPr/>
        </p:nvPicPr>
        <p:blipFill rotWithShape="1">
          <a:blip r:embed="rId3"/>
          <a:srcRect l="14834" r="-2" b="-2"/>
          <a:stretch/>
        </p:blipFill>
        <p:spPr>
          <a:xfrm>
            <a:off x="177966" y="62593"/>
            <a:ext cx="8182263" cy="67723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Object 4"/>
          <p:cNvSpPr/>
          <p:nvPr/>
        </p:nvSpPr>
        <p:spPr>
          <a:xfrm>
            <a:off x="6223000" y="1610967"/>
            <a:ext cx="5553400" cy="4352544"/>
          </a:xfrm>
          <a:prstGeom prst="rect">
            <a:avLst/>
          </a:prstGeom>
          <a:noFill/>
          <a:ln>
            <a:noFill/>
          </a:ln>
        </p:spPr>
        <p:txBody>
          <a:bodyPr lIns="0" tIns="0" rIns="0" bIns="0" rtlCol="0" anchor="t">
            <a:normAutofit/>
          </a:bodyPr>
          <a:lstStyle/>
          <a:p>
            <a:pPr>
              <a:spcAft>
                <a:spcPts val="800"/>
              </a:spcAft>
            </a:pPr>
            <a:endParaRPr lang="en-US" sz="2400" dirty="0">
              <a:solidFill>
                <a:schemeClr val="dk1"/>
              </a:solidFill>
            </a:endParaRPr>
          </a:p>
        </p:txBody>
      </p:sp>
      <p:sp>
        <p:nvSpPr>
          <p:cNvPr id="4" name="Object 3"/>
          <p:cNvSpPr/>
          <p:nvPr/>
        </p:nvSpPr>
        <p:spPr>
          <a:xfrm>
            <a:off x="1103819" y="512689"/>
            <a:ext cx="5119181" cy="763600"/>
          </a:xfrm>
          <a:prstGeom prst="rect">
            <a:avLst/>
          </a:prstGeom>
          <a:noFill/>
          <a:ln>
            <a:noFill/>
          </a:ln>
          <a:effectLst>
            <a:outerShdw blurRad="50800" dist="38100" algn="l" rotWithShape="0">
              <a:prstClr val="black">
                <a:alpha val="40000"/>
              </a:prstClr>
            </a:outerShdw>
          </a:effectLst>
        </p:spPr>
        <p:txBody>
          <a:bodyPr spcFirstLastPara="1" wrap="square" lIns="121900" tIns="121900" rIns="121900" bIns="121900" rtlCol="0" anchor="ctr" anchorCtr="0">
            <a:normAutofit/>
          </a:bodyPr>
          <a:lstStyle/>
          <a:p>
            <a:pPr>
              <a:lnSpc>
                <a:spcPct val="90000"/>
              </a:lnSpc>
              <a:spcAft>
                <a:spcPts val="800"/>
              </a:spcAft>
              <a:buClr>
                <a:schemeClr val="dk1"/>
              </a:buClr>
              <a:buSzPts val="3300"/>
            </a:pPr>
            <a:r>
              <a:rPr lang="en-US" sz="2800" b="1" dirty="0">
                <a:solidFill>
                  <a:schemeClr val="bg1"/>
                </a:solidFill>
                <a:effectLst>
                  <a:outerShdw blurRad="38100" dist="38100" dir="2700000" algn="tl">
                    <a:srgbClr val="000000">
                      <a:alpha val="43137"/>
                    </a:srgbClr>
                  </a:outerShdw>
                </a:effectLst>
              </a:rPr>
              <a:t>Targeted Marketing Efforts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FC5F39E-8AA4-BBF0-AFB3-57982AB04A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72" t="9038" r="11015" b="11299"/>
          <a:stretch/>
        </p:blipFill>
        <p:spPr bwMode="auto">
          <a:xfrm rot="5400000">
            <a:off x="2518642" y="969908"/>
            <a:ext cx="6858000" cy="4918182"/>
          </a:xfrm>
          <a:prstGeom prst="rect">
            <a:avLst/>
          </a:prstGeom>
          <a:noFill/>
          <a:effectLst>
            <a:glow rad="228600">
              <a:schemeClr val="accent3">
                <a:satMod val="175000"/>
                <a:alpha val="40000"/>
              </a:schemeClr>
            </a:glow>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CEDADAE-00B6-744B-4D5C-7EBDBBBD01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334" y="96686"/>
            <a:ext cx="2688819" cy="585075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681D7FA8-F2C6-7036-352F-A9F714572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7362" y="111712"/>
            <a:ext cx="2747440" cy="582191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96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mputer screen with a person walking on it&#10;&#10;Description automatically generated">
            <a:extLst>
              <a:ext uri="{FF2B5EF4-FFF2-40B4-BE49-F238E27FC236}">
                <a16:creationId xmlns:a16="http://schemas.microsoft.com/office/drawing/2014/main" id="{C43685A4-2AFF-17D2-DC25-25C75C7B76AB}"/>
              </a:ext>
            </a:extLst>
          </p:cNvPr>
          <p:cNvPicPr>
            <a:picLocks noChangeAspect="1"/>
          </p:cNvPicPr>
          <p:nvPr/>
        </p:nvPicPr>
        <p:blipFill rotWithShape="1">
          <a:blip r:embed="rId2">
            <a:alphaModFix amt="50000"/>
          </a:blip>
          <a:srcRect t="7103" b="1804"/>
          <a:stretch/>
        </p:blipFill>
        <p:spPr>
          <a:xfrm>
            <a:off x="20" y="1"/>
            <a:ext cx="12191980" cy="6857999"/>
          </a:xfrm>
          <a:prstGeom prst="rect">
            <a:avLst/>
          </a:prstGeom>
        </p:spPr>
      </p:pic>
      <p:sp>
        <p:nvSpPr>
          <p:cNvPr id="2" name="Title 1">
            <a:extLst>
              <a:ext uri="{FF2B5EF4-FFF2-40B4-BE49-F238E27FC236}">
                <a16:creationId xmlns:a16="http://schemas.microsoft.com/office/drawing/2014/main" id="{96F64DBB-F41B-D81F-D8B8-9CD48621EBDB}"/>
              </a:ext>
            </a:extLst>
          </p:cNvPr>
          <p:cNvSpPr>
            <a:spLocks noGrp="1"/>
          </p:cNvSpPr>
          <p:nvPr>
            <p:ph type="title"/>
          </p:nvPr>
        </p:nvSpPr>
        <p:spPr>
          <a:xfrm>
            <a:off x="779388" y="1783189"/>
            <a:ext cx="10103765" cy="290051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pPr>
            <a:r>
              <a:rPr lang="en-US" sz="6000" dirty="0">
                <a:solidFill>
                  <a:srgbClr val="FFFFFF"/>
                </a:solidFill>
                <a:latin typeface="+mj-lt"/>
                <a:ea typeface="+mj-ea"/>
                <a:cs typeface="+mj-cs"/>
              </a:rPr>
              <a:t>Complete full lifecycle (30 days)</a:t>
            </a:r>
          </a:p>
        </p:txBody>
      </p:sp>
    </p:spTree>
    <p:extLst>
      <p:ext uri="{BB962C8B-B14F-4D97-AF65-F5344CB8AC3E}">
        <p14:creationId xmlns:p14="http://schemas.microsoft.com/office/powerpoint/2010/main" val="3238140107"/>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F2BA-C14F-A705-56D4-EA05DF124FB2}"/>
              </a:ext>
            </a:extLst>
          </p:cNvPr>
          <p:cNvSpPr>
            <a:spLocks noGrp="1"/>
          </p:cNvSpPr>
          <p:nvPr>
            <p:ph type="title"/>
          </p:nvPr>
        </p:nvSpPr>
        <p:spPr>
          <a:xfrm>
            <a:off x="679622" y="2335427"/>
            <a:ext cx="10200132" cy="1188720"/>
          </a:xfrm>
          <a:effectLst>
            <a:outerShdw blurRad="50800" dist="38100" dir="5400000" algn="t" rotWithShape="0">
              <a:prstClr val="black">
                <a:alpha val="40000"/>
              </a:prstClr>
            </a:outerShdw>
          </a:effectLst>
        </p:spPr>
        <p:txBody>
          <a:bodyPr/>
          <a:lstStyle/>
          <a:p>
            <a:pPr algn="ctr"/>
            <a:r>
              <a:rPr lang="en-US" sz="6000" dirty="0"/>
              <a:t>Demo</a:t>
            </a:r>
          </a:p>
        </p:txBody>
      </p:sp>
    </p:spTree>
    <p:extLst>
      <p:ext uri="{BB962C8B-B14F-4D97-AF65-F5344CB8AC3E}">
        <p14:creationId xmlns:p14="http://schemas.microsoft.com/office/powerpoint/2010/main" val="359762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7AA39-9877-62FC-95B2-6C445A958120}"/>
              </a:ext>
            </a:extLst>
          </p:cNvPr>
          <p:cNvSpPr>
            <a:spLocks noGrp="1"/>
          </p:cNvSpPr>
          <p:nvPr>
            <p:ph type="title"/>
          </p:nvPr>
        </p:nvSpPr>
        <p:spPr>
          <a:xfrm>
            <a:off x="995934" y="1953490"/>
            <a:ext cx="10200132" cy="1188720"/>
          </a:xfrm>
        </p:spPr>
        <p:txBody>
          <a:bodyPr/>
          <a:lstStyle/>
          <a:p>
            <a:r>
              <a:rPr lang="en-US" sz="6000" b="1" dirty="0"/>
              <a:t>The (not so) final frontier</a:t>
            </a:r>
            <a:endParaRPr lang="en-US" sz="6000" dirty="0"/>
          </a:p>
        </p:txBody>
      </p:sp>
      <p:sp>
        <p:nvSpPr>
          <p:cNvPr id="3" name="Content Placeholder 2">
            <a:extLst>
              <a:ext uri="{FF2B5EF4-FFF2-40B4-BE49-F238E27FC236}">
                <a16:creationId xmlns:a16="http://schemas.microsoft.com/office/drawing/2014/main" id="{51F17B89-EFD5-29E0-5364-60C8A27A8837}"/>
              </a:ext>
            </a:extLst>
          </p:cNvPr>
          <p:cNvSpPr>
            <a:spLocks noGrp="1"/>
          </p:cNvSpPr>
          <p:nvPr>
            <p:ph idx="1"/>
          </p:nvPr>
        </p:nvSpPr>
        <p:spPr>
          <a:xfrm>
            <a:off x="914400" y="3525982"/>
            <a:ext cx="10204704" cy="1823258"/>
          </a:xfrm>
        </p:spPr>
        <p:txBody>
          <a:bodyPr/>
          <a:lstStyle/>
          <a:p>
            <a:pPr marL="91440" indent="0">
              <a:buNone/>
            </a:pPr>
            <a:r>
              <a:rPr lang="en-US" sz="3200" dirty="0"/>
              <a:t>Single to omnichannel</a:t>
            </a:r>
          </a:p>
        </p:txBody>
      </p:sp>
    </p:spTree>
    <p:extLst>
      <p:ext uri="{BB962C8B-B14F-4D97-AF65-F5344CB8AC3E}">
        <p14:creationId xmlns:p14="http://schemas.microsoft.com/office/powerpoint/2010/main" val="2272397977"/>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A136C-F9F0-CE74-44D6-B364F4558E36}"/>
              </a:ext>
            </a:extLst>
          </p:cNvPr>
          <p:cNvSpPr>
            <a:spLocks noGrp="1"/>
          </p:cNvSpPr>
          <p:nvPr>
            <p:ph type="title"/>
          </p:nvPr>
        </p:nvSpPr>
        <p:spPr/>
        <p:txBody>
          <a:bodyPr/>
          <a:lstStyle/>
          <a:p>
            <a:r>
              <a:rPr lang="en-US"/>
              <a:t>Results/Lessons Learned</a:t>
            </a:r>
          </a:p>
        </p:txBody>
      </p:sp>
      <p:sp>
        <p:nvSpPr>
          <p:cNvPr id="3" name="Content Placeholder 2">
            <a:extLst>
              <a:ext uri="{FF2B5EF4-FFF2-40B4-BE49-F238E27FC236}">
                <a16:creationId xmlns:a16="http://schemas.microsoft.com/office/drawing/2014/main" id="{F3D661F2-C8FA-613F-D8D2-AA685588473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858BE7A-FB33-4653-C51D-ACD4C9D49B4A}"/>
              </a:ext>
            </a:extLst>
          </p:cNvPr>
          <p:cNvPicPr>
            <a:picLocks noChangeAspect="1"/>
          </p:cNvPicPr>
          <p:nvPr/>
        </p:nvPicPr>
        <p:blipFill>
          <a:blip r:embed="rId3"/>
          <a:stretch>
            <a:fillRect/>
          </a:stretch>
        </p:blipFill>
        <p:spPr>
          <a:xfrm>
            <a:off x="-46535" y="-58804"/>
            <a:ext cx="12535088" cy="7057571"/>
          </a:xfrm>
          <a:prstGeom prst="rect">
            <a:avLst/>
          </a:prstGeom>
        </p:spPr>
      </p:pic>
    </p:spTree>
    <p:extLst>
      <p:ext uri="{BB962C8B-B14F-4D97-AF65-F5344CB8AC3E}">
        <p14:creationId xmlns:p14="http://schemas.microsoft.com/office/powerpoint/2010/main" val="100312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574477-D3BF-914F-4027-473B9E609E0B}"/>
              </a:ext>
            </a:extLst>
          </p:cNvPr>
          <p:cNvPicPr>
            <a:picLocks noChangeAspect="1"/>
          </p:cNvPicPr>
          <p:nvPr/>
        </p:nvPicPr>
        <p:blipFill>
          <a:blip r:embed="rId2"/>
          <a:stretch>
            <a:fillRect/>
          </a:stretch>
        </p:blipFill>
        <p:spPr>
          <a:xfrm>
            <a:off x="25052" y="-100209"/>
            <a:ext cx="8440075" cy="7075979"/>
          </a:xfrm>
          <a:prstGeom prst="rect">
            <a:avLst/>
          </a:prstGeom>
        </p:spPr>
      </p:pic>
    </p:spTree>
    <p:extLst>
      <p:ext uri="{BB962C8B-B14F-4D97-AF65-F5344CB8AC3E}">
        <p14:creationId xmlns:p14="http://schemas.microsoft.com/office/powerpoint/2010/main" val="394354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A0B63-9210-C024-5420-C8809D175E9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CD46377-7901-54E4-799B-EFA28A81D2C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81C9509-9669-3A5A-BDA1-EAEFC31FCDB9}"/>
              </a:ext>
            </a:extLst>
          </p:cNvPr>
          <p:cNvSpPr>
            <a:spLocks noGrp="1"/>
          </p:cNvSpPr>
          <p:nvPr>
            <p:ph type="sldNum" sz="quarter" idx="12"/>
          </p:nvPr>
        </p:nvSpPr>
        <p:spPr>
          <a:xfrm>
            <a:off x="8480575" y="4696934"/>
            <a:ext cx="548700" cy="313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1" i="0" u="none" strike="noStrike" cap="none">
                <a:solidFill>
                  <a:schemeClr val="accent6"/>
                </a:solidFill>
                <a:latin typeface="Century Gothic" panose="020B0502020202020204" pitchFamily="34" charset="0"/>
                <a:ea typeface="Lato"/>
                <a:cs typeface="Lato"/>
                <a:sym typeface="Lato"/>
              </a:defRPr>
            </a:lvl1pPr>
            <a:lvl2pPr marR="0" lvl="1"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9pPr>
          </a:lstStyle>
          <a:p>
            <a:fld id="{1FB253A9-66F1-46CC-90F8-46085F71C89D}" type="slidenum">
              <a:rPr lang="en-US" smtClean="0"/>
              <a:pPr/>
              <a:t>30</a:t>
            </a:fld>
            <a:endParaRPr lang="en-US"/>
          </a:p>
        </p:txBody>
      </p:sp>
      <p:pic>
        <p:nvPicPr>
          <p:cNvPr id="6" name="Picture 5">
            <a:extLst>
              <a:ext uri="{FF2B5EF4-FFF2-40B4-BE49-F238E27FC236}">
                <a16:creationId xmlns:a16="http://schemas.microsoft.com/office/drawing/2014/main" id="{A734ADB8-75F0-E75E-A2ED-F5DE17DB9A99}"/>
              </a:ext>
            </a:extLst>
          </p:cNvPr>
          <p:cNvPicPr>
            <a:picLocks noChangeAspect="1"/>
          </p:cNvPicPr>
          <p:nvPr/>
        </p:nvPicPr>
        <p:blipFill>
          <a:blip r:embed="rId3"/>
          <a:stretch>
            <a:fillRect/>
          </a:stretch>
        </p:blipFill>
        <p:spPr>
          <a:xfrm>
            <a:off x="-46533" y="-83698"/>
            <a:ext cx="12563407" cy="7047604"/>
          </a:xfrm>
          <a:prstGeom prst="rect">
            <a:avLst/>
          </a:prstGeom>
        </p:spPr>
      </p:pic>
    </p:spTree>
    <p:extLst>
      <p:ext uri="{BB962C8B-B14F-4D97-AF65-F5344CB8AC3E}">
        <p14:creationId xmlns:p14="http://schemas.microsoft.com/office/powerpoint/2010/main" val="119179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1559F-7B16-2517-F8F6-1BF9101C5C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13E79D2-3C4B-6566-615F-4CAF3B965A3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72BB5BE-C562-06F6-356D-C7C053139D74}"/>
              </a:ext>
            </a:extLst>
          </p:cNvPr>
          <p:cNvSpPr>
            <a:spLocks noGrp="1"/>
          </p:cNvSpPr>
          <p:nvPr>
            <p:ph type="sldNum" sz="quarter" idx="12"/>
          </p:nvPr>
        </p:nvSpPr>
        <p:spPr>
          <a:xfrm>
            <a:off x="8480575" y="4696934"/>
            <a:ext cx="548700" cy="313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1" i="0" u="none" strike="noStrike" cap="none">
                <a:solidFill>
                  <a:schemeClr val="accent6"/>
                </a:solidFill>
                <a:latin typeface="Century Gothic" panose="020B0502020202020204" pitchFamily="34" charset="0"/>
                <a:ea typeface="Lato"/>
                <a:cs typeface="Lato"/>
                <a:sym typeface="Lato"/>
              </a:defRPr>
            </a:lvl1pPr>
            <a:lvl2pPr marR="0" lvl="1"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9pPr>
          </a:lstStyle>
          <a:p>
            <a:fld id="{1FB253A9-66F1-46CC-90F8-46085F71C89D}" type="slidenum">
              <a:rPr lang="en-US" smtClean="0"/>
              <a:pPr/>
              <a:t>31</a:t>
            </a:fld>
            <a:endParaRPr lang="en-US"/>
          </a:p>
        </p:txBody>
      </p:sp>
      <p:pic>
        <p:nvPicPr>
          <p:cNvPr id="6" name="Picture 5">
            <a:extLst>
              <a:ext uri="{FF2B5EF4-FFF2-40B4-BE49-F238E27FC236}">
                <a16:creationId xmlns:a16="http://schemas.microsoft.com/office/drawing/2014/main" id="{5C8C78E3-BF9D-5509-EC84-36F0E3BFEF84}"/>
              </a:ext>
            </a:extLst>
          </p:cNvPr>
          <p:cNvPicPr>
            <a:picLocks noChangeAspect="1"/>
          </p:cNvPicPr>
          <p:nvPr/>
        </p:nvPicPr>
        <p:blipFill>
          <a:blip r:embed="rId3"/>
          <a:stretch>
            <a:fillRect/>
          </a:stretch>
        </p:blipFill>
        <p:spPr>
          <a:xfrm>
            <a:off x="0" y="0"/>
            <a:ext cx="12214016" cy="6858000"/>
          </a:xfrm>
          <a:prstGeom prst="rect">
            <a:avLst/>
          </a:prstGeom>
        </p:spPr>
      </p:pic>
    </p:spTree>
    <p:extLst>
      <p:ext uri="{BB962C8B-B14F-4D97-AF65-F5344CB8AC3E}">
        <p14:creationId xmlns:p14="http://schemas.microsoft.com/office/powerpoint/2010/main" val="3128212510"/>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FE239-1268-F6B0-EC14-1C5240F4DD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6576051-830C-D16E-D721-EC33269CD56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1082A95-2D02-68F6-AC4D-600ACA5F7E88}"/>
              </a:ext>
            </a:extLst>
          </p:cNvPr>
          <p:cNvSpPr>
            <a:spLocks noGrp="1"/>
          </p:cNvSpPr>
          <p:nvPr>
            <p:ph type="sldNum" sz="quarter" idx="12"/>
          </p:nvPr>
        </p:nvSpPr>
        <p:spPr>
          <a:xfrm>
            <a:off x="8480575" y="4696934"/>
            <a:ext cx="548700" cy="313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1" i="0" u="none" strike="noStrike" cap="none">
                <a:solidFill>
                  <a:schemeClr val="accent6"/>
                </a:solidFill>
                <a:latin typeface="Century Gothic" panose="020B0502020202020204" pitchFamily="34" charset="0"/>
                <a:ea typeface="Lato"/>
                <a:cs typeface="Lato"/>
                <a:sym typeface="Lato"/>
              </a:defRPr>
            </a:lvl1pPr>
            <a:lvl2pPr marR="0" lvl="1"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9pPr>
          </a:lstStyle>
          <a:p>
            <a:fld id="{1FB253A9-66F1-46CC-90F8-46085F71C89D}" type="slidenum">
              <a:rPr lang="en-US" smtClean="0"/>
              <a:pPr/>
              <a:t>32</a:t>
            </a:fld>
            <a:endParaRPr lang="en-US"/>
          </a:p>
        </p:txBody>
      </p:sp>
      <p:pic>
        <p:nvPicPr>
          <p:cNvPr id="6" name="Picture 5">
            <a:extLst>
              <a:ext uri="{FF2B5EF4-FFF2-40B4-BE49-F238E27FC236}">
                <a16:creationId xmlns:a16="http://schemas.microsoft.com/office/drawing/2014/main" id="{C29B0671-3F06-A608-D2B1-32119455D187}"/>
              </a:ext>
            </a:extLst>
          </p:cNvPr>
          <p:cNvPicPr>
            <a:picLocks noChangeAspect="1"/>
          </p:cNvPicPr>
          <p:nvPr/>
        </p:nvPicPr>
        <p:blipFill>
          <a:blip r:embed="rId3"/>
          <a:stretch>
            <a:fillRect/>
          </a:stretch>
        </p:blipFill>
        <p:spPr>
          <a:xfrm>
            <a:off x="0" y="-11310"/>
            <a:ext cx="12312989" cy="6887036"/>
          </a:xfrm>
          <a:prstGeom prst="rect">
            <a:avLst/>
          </a:prstGeom>
        </p:spPr>
      </p:pic>
    </p:spTree>
    <p:extLst>
      <p:ext uri="{BB962C8B-B14F-4D97-AF65-F5344CB8AC3E}">
        <p14:creationId xmlns:p14="http://schemas.microsoft.com/office/powerpoint/2010/main" val="2634889801"/>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1942F-AC88-5904-BF39-F09752FC0AF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1495C91-8F0F-F9C4-56A8-B536B8977EA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17884BD-4A6F-3F35-420B-0D19A2E67541}"/>
              </a:ext>
            </a:extLst>
          </p:cNvPr>
          <p:cNvSpPr>
            <a:spLocks noGrp="1"/>
          </p:cNvSpPr>
          <p:nvPr>
            <p:ph type="sldNum" sz="quarter" idx="12"/>
          </p:nvPr>
        </p:nvSpPr>
        <p:spPr>
          <a:xfrm>
            <a:off x="8480575" y="4696934"/>
            <a:ext cx="548700" cy="313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1" i="0" u="none" strike="noStrike" cap="none">
                <a:solidFill>
                  <a:schemeClr val="accent6"/>
                </a:solidFill>
                <a:latin typeface="Century Gothic" panose="020B0502020202020204" pitchFamily="34" charset="0"/>
                <a:ea typeface="Lato"/>
                <a:cs typeface="Lato"/>
                <a:sym typeface="Lato"/>
              </a:defRPr>
            </a:lvl1pPr>
            <a:lvl2pPr marR="0" lvl="1"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9pPr>
          </a:lstStyle>
          <a:p>
            <a:fld id="{1FB253A9-66F1-46CC-90F8-46085F71C89D}" type="slidenum">
              <a:rPr lang="en-US" smtClean="0"/>
              <a:pPr/>
              <a:t>33</a:t>
            </a:fld>
            <a:endParaRPr lang="en-US"/>
          </a:p>
        </p:txBody>
      </p:sp>
      <p:pic>
        <p:nvPicPr>
          <p:cNvPr id="6" name="Picture 5">
            <a:extLst>
              <a:ext uri="{FF2B5EF4-FFF2-40B4-BE49-F238E27FC236}">
                <a16:creationId xmlns:a16="http://schemas.microsoft.com/office/drawing/2014/main" id="{79F0D4AB-CA3D-AB1C-4733-CF5A5B41B25C}"/>
              </a:ext>
            </a:extLst>
          </p:cNvPr>
          <p:cNvPicPr>
            <a:picLocks noChangeAspect="1"/>
          </p:cNvPicPr>
          <p:nvPr/>
        </p:nvPicPr>
        <p:blipFill>
          <a:blip r:embed="rId3"/>
          <a:stretch>
            <a:fillRect/>
          </a:stretch>
        </p:blipFill>
        <p:spPr>
          <a:xfrm>
            <a:off x="-62925" y="-15360"/>
            <a:ext cx="12264232" cy="6873360"/>
          </a:xfrm>
          <a:prstGeom prst="rect">
            <a:avLst/>
          </a:prstGeom>
        </p:spPr>
      </p:pic>
    </p:spTree>
    <p:extLst>
      <p:ext uri="{BB962C8B-B14F-4D97-AF65-F5344CB8AC3E}">
        <p14:creationId xmlns:p14="http://schemas.microsoft.com/office/powerpoint/2010/main" val="1539411882"/>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D57F8-4047-7D43-1044-C2FE7AC1B3BC}"/>
              </a:ext>
            </a:extLst>
          </p:cNvPr>
          <p:cNvSpPr>
            <a:spLocks noGrp="1"/>
          </p:cNvSpPr>
          <p:nvPr>
            <p:ph type="title"/>
          </p:nvPr>
        </p:nvSpPr>
        <p:spPr/>
        <p:txBody>
          <a:bodyPr/>
          <a:lstStyle/>
          <a:p>
            <a:r>
              <a:rPr lang="en-US">
                <a:cs typeface="Calibri Light"/>
              </a:rPr>
              <a:t>Corona</a:t>
            </a:r>
            <a:endParaRPr lang="en-US"/>
          </a:p>
        </p:txBody>
      </p:sp>
      <p:pic>
        <p:nvPicPr>
          <p:cNvPr id="5" name="Content Placeholder 4" descr="A picture containing outdoor, mountain, sky, nature&#10;&#10;Description automatically generated">
            <a:extLst>
              <a:ext uri="{FF2B5EF4-FFF2-40B4-BE49-F238E27FC236}">
                <a16:creationId xmlns:a16="http://schemas.microsoft.com/office/drawing/2014/main" id="{B66DFCC0-08F7-A58F-B36E-2AA3AE9D6C6A}"/>
              </a:ext>
            </a:extLst>
          </p:cNvPr>
          <p:cNvPicPr>
            <a:picLocks noGrp="1" noChangeAspect="1"/>
          </p:cNvPicPr>
          <p:nvPr>
            <p:ph idx="1"/>
          </p:nvPr>
        </p:nvPicPr>
        <p:blipFill>
          <a:blip r:embed="rId3"/>
          <a:stretch>
            <a:fillRect/>
          </a:stretch>
        </p:blipFill>
        <p:spPr>
          <a:xfrm>
            <a:off x="-7048" y="2"/>
            <a:ext cx="12378936" cy="6955783"/>
          </a:xfrm>
        </p:spPr>
      </p:pic>
      <p:pic>
        <p:nvPicPr>
          <p:cNvPr id="11" name="Picture 10" descr="Logo&#10;&#10;Description automatically generated">
            <a:extLst>
              <a:ext uri="{FF2B5EF4-FFF2-40B4-BE49-F238E27FC236}">
                <a16:creationId xmlns:a16="http://schemas.microsoft.com/office/drawing/2014/main" id="{EBD6F64D-7B2A-7B8D-9682-4281D1048304}"/>
              </a:ext>
            </a:extLst>
          </p:cNvPr>
          <p:cNvPicPr>
            <a:picLocks noChangeAspect="1"/>
          </p:cNvPicPr>
          <p:nvPr/>
        </p:nvPicPr>
        <p:blipFill>
          <a:blip r:embed="rId4"/>
          <a:stretch>
            <a:fillRect/>
          </a:stretch>
        </p:blipFill>
        <p:spPr>
          <a:xfrm>
            <a:off x="4948816" y="2098901"/>
            <a:ext cx="2294368" cy="2294368"/>
          </a:xfrm>
          <a:prstGeom prst="rect">
            <a:avLst/>
          </a:prstGeom>
        </p:spPr>
      </p:pic>
    </p:spTree>
    <p:extLst>
      <p:ext uri="{BB962C8B-B14F-4D97-AF65-F5344CB8AC3E}">
        <p14:creationId xmlns:p14="http://schemas.microsoft.com/office/powerpoint/2010/main" val="1019544246"/>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D57F8-4047-7D43-1044-C2FE7AC1B3BC}"/>
              </a:ext>
            </a:extLst>
          </p:cNvPr>
          <p:cNvSpPr>
            <a:spLocks noGrp="1"/>
          </p:cNvSpPr>
          <p:nvPr>
            <p:ph type="title"/>
          </p:nvPr>
        </p:nvSpPr>
        <p:spPr/>
        <p:txBody>
          <a:bodyPr/>
          <a:lstStyle/>
          <a:p>
            <a:r>
              <a:rPr lang="en-US">
                <a:cs typeface="Calibri Light"/>
              </a:rPr>
              <a:t>Corona</a:t>
            </a:r>
            <a:endParaRPr lang="en-US"/>
          </a:p>
        </p:txBody>
      </p:sp>
      <p:pic>
        <p:nvPicPr>
          <p:cNvPr id="5" name="Content Placeholder 4" descr="A picture containing outdoor, mountain, sky, nature&#10;&#10;Description automatically generated">
            <a:extLst>
              <a:ext uri="{FF2B5EF4-FFF2-40B4-BE49-F238E27FC236}">
                <a16:creationId xmlns:a16="http://schemas.microsoft.com/office/drawing/2014/main" id="{B66DFCC0-08F7-A58F-B36E-2AA3AE9D6C6A}"/>
              </a:ext>
            </a:extLst>
          </p:cNvPr>
          <p:cNvPicPr>
            <a:picLocks noGrp="1" noChangeAspect="1"/>
          </p:cNvPicPr>
          <p:nvPr>
            <p:ph idx="1"/>
          </p:nvPr>
        </p:nvPicPr>
        <p:blipFill>
          <a:blip r:embed="rId3"/>
          <a:stretch>
            <a:fillRect/>
          </a:stretch>
        </p:blipFill>
        <p:spPr>
          <a:xfrm>
            <a:off x="-7048" y="2"/>
            <a:ext cx="12378936" cy="6955783"/>
          </a:xfrm>
        </p:spPr>
      </p:pic>
      <p:pic>
        <p:nvPicPr>
          <p:cNvPr id="4" name="Picture 3" descr="A yellow letter c on a black background&#10;&#10;Description automatically generated">
            <a:extLst>
              <a:ext uri="{FF2B5EF4-FFF2-40B4-BE49-F238E27FC236}">
                <a16:creationId xmlns:a16="http://schemas.microsoft.com/office/drawing/2014/main" id="{5F4CF971-AE1E-41CF-BEA2-5687795933DC}"/>
              </a:ext>
            </a:extLst>
          </p:cNvPr>
          <p:cNvPicPr>
            <a:picLocks noChangeAspect="1"/>
          </p:cNvPicPr>
          <p:nvPr/>
        </p:nvPicPr>
        <p:blipFill>
          <a:blip r:embed="rId4"/>
          <a:stretch>
            <a:fillRect/>
          </a:stretch>
        </p:blipFill>
        <p:spPr>
          <a:xfrm>
            <a:off x="4896000" y="1356968"/>
            <a:ext cx="2572841" cy="4022233"/>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944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737E1-7EC5-8117-ACA7-532C3096725C}"/>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E744F06-A139-A799-42B9-F0577AD19DDB}"/>
              </a:ext>
            </a:extLst>
          </p:cNvPr>
          <p:cNvSpPr>
            <a:spLocks noGrp="1"/>
          </p:cNvSpPr>
          <p:nvPr>
            <p:ph type="sldNum" sz="quarter" idx="12"/>
          </p:nvPr>
        </p:nvSpPr>
        <p:spPr>
          <a:xfrm>
            <a:off x="8480575" y="4696934"/>
            <a:ext cx="548700" cy="313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1" i="0" u="none" strike="noStrike" cap="none">
                <a:solidFill>
                  <a:schemeClr val="accent6"/>
                </a:solidFill>
                <a:latin typeface="Century Gothic" panose="020B0502020202020204" pitchFamily="34" charset="0"/>
                <a:ea typeface="Lato"/>
                <a:cs typeface="Lato"/>
                <a:sym typeface="Lato"/>
              </a:defRPr>
            </a:lvl1pPr>
            <a:lvl2pPr marR="0" lvl="1"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9pPr>
          </a:lstStyle>
          <a:p>
            <a:fld id="{1FB253A9-66F1-46CC-90F8-46085F71C89D}" type="slidenum">
              <a:rPr lang="en-US" smtClean="0"/>
              <a:pPr/>
              <a:t>36</a:t>
            </a:fld>
            <a:endParaRPr lang="en-US"/>
          </a:p>
        </p:txBody>
      </p:sp>
      <p:pic>
        <p:nvPicPr>
          <p:cNvPr id="13" name="Content Placeholder 12" descr="Shape">
            <a:extLst>
              <a:ext uri="{FF2B5EF4-FFF2-40B4-BE49-F238E27FC236}">
                <a16:creationId xmlns:a16="http://schemas.microsoft.com/office/drawing/2014/main" id="{20C110AF-5F96-B572-67FE-3A6450406558}"/>
              </a:ext>
            </a:extLst>
          </p:cNvPr>
          <p:cNvPicPr>
            <a:picLocks noGrp="1" noChangeAspect="1"/>
          </p:cNvPicPr>
          <p:nvPr>
            <p:ph idx="1"/>
          </p:nvPr>
        </p:nvPicPr>
        <p:blipFill>
          <a:blip r:embed="rId2"/>
          <a:stretch>
            <a:fillRect/>
          </a:stretch>
        </p:blipFill>
        <p:spPr>
          <a:xfrm>
            <a:off x="2" y="0"/>
            <a:ext cx="12227668" cy="6858000"/>
          </a:xfrm>
        </p:spPr>
      </p:pic>
    </p:spTree>
    <p:extLst>
      <p:ext uri="{BB962C8B-B14F-4D97-AF65-F5344CB8AC3E}">
        <p14:creationId xmlns:p14="http://schemas.microsoft.com/office/powerpoint/2010/main" val="239776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1F1E7799-EDE9-EF86-C03B-C5132E7426CC}"/>
              </a:ext>
            </a:extLst>
          </p:cNvPr>
          <p:cNvPicPr>
            <a:picLocks noGrp="1" noChangeAspect="1"/>
          </p:cNvPicPr>
          <p:nvPr>
            <p:ph idx="1"/>
          </p:nvPr>
        </p:nvPicPr>
        <p:blipFill>
          <a:blip r:embed="rId3"/>
          <a:stretch>
            <a:fillRect/>
          </a:stretch>
        </p:blipFill>
        <p:spPr>
          <a:xfrm>
            <a:off x="2718" y="-872"/>
            <a:ext cx="12192628" cy="6872639"/>
          </a:xfrm>
        </p:spPr>
      </p:pic>
      <p:sp>
        <p:nvSpPr>
          <p:cNvPr id="2" name="Title 1">
            <a:extLst>
              <a:ext uri="{FF2B5EF4-FFF2-40B4-BE49-F238E27FC236}">
                <a16:creationId xmlns:a16="http://schemas.microsoft.com/office/drawing/2014/main" id="{9B45AA0F-21F6-8CF8-3E96-A871B22426C5}"/>
              </a:ext>
            </a:extLst>
          </p:cNvPr>
          <p:cNvSpPr>
            <a:spLocks noGrp="1"/>
          </p:cNvSpPr>
          <p:nvPr>
            <p:ph type="title"/>
          </p:nvPr>
        </p:nvSpPr>
        <p:spPr>
          <a:xfrm>
            <a:off x="2015265" y="389759"/>
            <a:ext cx="8616800" cy="1143200"/>
          </a:xfrm>
          <a:effectLst>
            <a:outerShdw blurRad="50800" dist="38100" algn="l" rotWithShape="0">
              <a:prstClr val="black">
                <a:alpha val="40000"/>
              </a:prstClr>
            </a:outerShdw>
          </a:effectLst>
        </p:spPr>
        <p:txBody>
          <a:bodyPr/>
          <a:lstStyle/>
          <a:p>
            <a:pPr algn="ctr"/>
            <a:r>
              <a:rPr lang="en-US" dirty="0"/>
              <a:t>Reinventing the Brand and CX</a:t>
            </a:r>
          </a:p>
        </p:txBody>
      </p:sp>
    </p:spTree>
    <p:extLst>
      <p:ext uri="{BB962C8B-B14F-4D97-AF65-F5344CB8AC3E}">
        <p14:creationId xmlns:p14="http://schemas.microsoft.com/office/powerpoint/2010/main" val="190319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A9AE97-46ED-241F-815C-1D523999075C}"/>
              </a:ext>
            </a:extLst>
          </p:cNvPr>
          <p:cNvSpPr>
            <a:spLocks noGrp="1"/>
          </p:cNvSpPr>
          <p:nvPr>
            <p:ph type="sldNum" sz="quarter" idx="12"/>
          </p:nvPr>
        </p:nvSpPr>
        <p:spPr>
          <a:xfrm>
            <a:off x="8480575" y="4696934"/>
            <a:ext cx="548700" cy="313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1" i="0" u="none" strike="noStrike" cap="none">
                <a:solidFill>
                  <a:schemeClr val="accent6"/>
                </a:solidFill>
                <a:latin typeface="Century Gothic" panose="020B0502020202020204" pitchFamily="34" charset="0"/>
                <a:ea typeface="Lato"/>
                <a:cs typeface="Lato"/>
                <a:sym typeface="Lato"/>
              </a:defRPr>
            </a:lvl1pPr>
            <a:lvl2pPr marR="0" lvl="1"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9pPr>
          </a:lstStyle>
          <a:p>
            <a:fld id="{1FB253A9-66F1-46CC-90F8-46085F71C89D}" type="slidenum">
              <a:rPr lang="en-US" smtClean="0"/>
              <a:pPr/>
              <a:t>38</a:t>
            </a:fld>
            <a:endParaRPr lang="en-US"/>
          </a:p>
        </p:txBody>
      </p:sp>
      <p:pic>
        <p:nvPicPr>
          <p:cNvPr id="5" name="Picture 5">
            <a:extLst>
              <a:ext uri="{FF2B5EF4-FFF2-40B4-BE49-F238E27FC236}">
                <a16:creationId xmlns:a16="http://schemas.microsoft.com/office/drawing/2014/main" id="{60AE8565-286A-F71C-5308-4536C59104C3}"/>
              </a:ext>
            </a:extLst>
          </p:cNvPr>
          <p:cNvPicPr>
            <a:picLocks noChangeAspect="1"/>
          </p:cNvPicPr>
          <p:nvPr/>
        </p:nvPicPr>
        <p:blipFill>
          <a:blip r:embed="rId3"/>
          <a:stretch>
            <a:fillRect/>
          </a:stretch>
        </p:blipFill>
        <p:spPr>
          <a:xfrm>
            <a:off x="3525" y="141291"/>
            <a:ext cx="12193760" cy="6584228"/>
          </a:xfrm>
          <a:prstGeom prst="rect">
            <a:avLst/>
          </a:prstGeom>
        </p:spPr>
      </p:pic>
    </p:spTree>
    <p:extLst>
      <p:ext uri="{BB962C8B-B14F-4D97-AF65-F5344CB8AC3E}">
        <p14:creationId xmlns:p14="http://schemas.microsoft.com/office/powerpoint/2010/main" val="2538454297"/>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AC26EE-43FA-31D1-AEB5-086A4B37E93A}"/>
              </a:ext>
            </a:extLst>
          </p:cNvPr>
          <p:cNvSpPr>
            <a:spLocks noGrp="1"/>
          </p:cNvSpPr>
          <p:nvPr>
            <p:ph type="sldNum" sz="quarter" idx="12"/>
          </p:nvPr>
        </p:nvSpPr>
        <p:spPr>
          <a:xfrm>
            <a:off x="8480575" y="4696934"/>
            <a:ext cx="548700" cy="313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1" i="0" u="none" strike="noStrike" cap="none">
                <a:solidFill>
                  <a:schemeClr val="accent6"/>
                </a:solidFill>
                <a:latin typeface="Century Gothic" panose="020B0502020202020204" pitchFamily="34" charset="0"/>
                <a:ea typeface="Lato"/>
                <a:cs typeface="Lato"/>
                <a:sym typeface="Lato"/>
              </a:defRPr>
            </a:lvl1pPr>
            <a:lvl2pPr marR="0" lvl="1"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9pPr>
          </a:lstStyle>
          <a:p>
            <a:fld id="{1FB253A9-66F1-46CC-90F8-46085F71C89D}" type="slidenum">
              <a:rPr lang="en-US" smtClean="0"/>
              <a:pPr/>
              <a:t>39</a:t>
            </a:fld>
            <a:endParaRPr lang="en-US"/>
          </a:p>
        </p:txBody>
      </p:sp>
      <p:pic>
        <p:nvPicPr>
          <p:cNvPr id="5" name="Picture 5">
            <a:extLst>
              <a:ext uri="{FF2B5EF4-FFF2-40B4-BE49-F238E27FC236}">
                <a16:creationId xmlns:a16="http://schemas.microsoft.com/office/drawing/2014/main" id="{9AEB8A87-BAAC-A99B-666B-7C9FE437EE27}"/>
              </a:ext>
            </a:extLst>
          </p:cNvPr>
          <p:cNvPicPr>
            <a:picLocks noChangeAspect="1"/>
          </p:cNvPicPr>
          <p:nvPr/>
        </p:nvPicPr>
        <p:blipFill>
          <a:blip r:embed="rId3"/>
          <a:stretch>
            <a:fillRect/>
          </a:stretch>
        </p:blipFill>
        <p:spPr>
          <a:xfrm>
            <a:off x="-880" y="1982"/>
            <a:ext cx="12193760" cy="6911300"/>
          </a:xfrm>
          <a:prstGeom prst="rect">
            <a:avLst/>
          </a:prstGeom>
        </p:spPr>
      </p:pic>
    </p:spTree>
    <p:extLst>
      <p:ext uri="{BB962C8B-B14F-4D97-AF65-F5344CB8AC3E}">
        <p14:creationId xmlns:p14="http://schemas.microsoft.com/office/powerpoint/2010/main" val="309908995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F3745A-7E85-FDFF-2B97-EBD33BA8CE19}"/>
              </a:ext>
            </a:extLst>
          </p:cNvPr>
          <p:cNvPicPr>
            <a:picLocks noChangeAspect="1"/>
          </p:cNvPicPr>
          <p:nvPr/>
        </p:nvPicPr>
        <p:blipFill>
          <a:blip r:embed="rId2"/>
          <a:stretch>
            <a:fillRect/>
          </a:stretch>
        </p:blipFill>
        <p:spPr>
          <a:xfrm>
            <a:off x="26507" y="-104931"/>
            <a:ext cx="8410911" cy="7085842"/>
          </a:xfrm>
          <a:prstGeom prst="rect">
            <a:avLst/>
          </a:prstGeom>
        </p:spPr>
      </p:pic>
    </p:spTree>
    <p:extLst>
      <p:ext uri="{BB962C8B-B14F-4D97-AF65-F5344CB8AC3E}">
        <p14:creationId xmlns:p14="http://schemas.microsoft.com/office/powerpoint/2010/main" val="48372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E977311-5B3C-E95A-4DA5-2255406BD431}"/>
              </a:ext>
            </a:extLst>
          </p:cNvPr>
          <p:cNvPicPr>
            <a:picLocks noGrp="1" noChangeAspect="1"/>
          </p:cNvPicPr>
          <p:nvPr>
            <p:ph idx="1"/>
          </p:nvPr>
        </p:nvPicPr>
        <p:blipFill>
          <a:blip r:embed="rId3"/>
          <a:stretch>
            <a:fillRect/>
          </a:stretch>
        </p:blipFill>
        <p:spPr>
          <a:xfrm>
            <a:off x="-4182" y="3535"/>
            <a:ext cx="12202020" cy="6855021"/>
          </a:xfrm>
        </p:spPr>
      </p:pic>
    </p:spTree>
    <p:extLst>
      <p:ext uri="{BB962C8B-B14F-4D97-AF65-F5344CB8AC3E}">
        <p14:creationId xmlns:p14="http://schemas.microsoft.com/office/powerpoint/2010/main" val="3142742926"/>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AF279-4DE8-CFA3-ED5A-19BCA8A0C60F}"/>
              </a:ext>
            </a:extLst>
          </p:cNvPr>
          <p:cNvSpPr>
            <a:spLocks noGrp="1"/>
          </p:cNvSpPr>
          <p:nvPr>
            <p:ph type="title"/>
          </p:nvPr>
        </p:nvSpPr>
        <p:spPr/>
        <p:txBody>
          <a:bodyPr/>
          <a:lstStyle/>
          <a:p>
            <a:endParaRPr lang="en-US"/>
          </a:p>
        </p:txBody>
      </p:sp>
      <p:sp>
        <p:nvSpPr>
          <p:cNvPr id="4" name="Title 1">
            <a:extLst>
              <a:ext uri="{FF2B5EF4-FFF2-40B4-BE49-F238E27FC236}">
                <a16:creationId xmlns:a16="http://schemas.microsoft.com/office/drawing/2014/main" id="{0CBF7391-3B06-9291-1532-75E429059553}"/>
              </a:ext>
            </a:extLst>
          </p:cNvPr>
          <p:cNvSpPr txBox="1">
            <a:spLocks/>
          </p:cNvSpPr>
          <p:nvPr/>
        </p:nvSpPr>
        <p:spPr>
          <a:xfrm>
            <a:off x="1032164" y="4662055"/>
            <a:ext cx="10515600" cy="1157350"/>
          </a:xfrm>
          <a:prstGeom prst="rect">
            <a:avLst/>
          </a:prstGeom>
          <a:effectLst>
            <a:outerShdw blurRad="50800" dist="38100" dir="2700000" algn="tl" rotWithShape="0">
              <a:prstClr val="black">
                <a:alpha val="40000"/>
              </a:prstClr>
            </a:outerShdw>
          </a:effectLst>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600" b="1" i="0" kern="1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pPr>
              <a:lnSpc>
                <a:spcPct val="90000"/>
              </a:lnSpc>
            </a:pPr>
            <a:r>
              <a:rPr lang="en-US" sz="5400" dirty="0">
                <a:latin typeface="+mj-lt"/>
                <a:ea typeface="+mj-ea"/>
                <a:cs typeface="+mj-cs"/>
              </a:rPr>
              <a:t>Total Omnichannel Effort (60-90 days)</a:t>
            </a:r>
          </a:p>
        </p:txBody>
      </p:sp>
      <p:pic>
        <p:nvPicPr>
          <p:cNvPr id="5" name="Picture 4" descr="A group of people standing next to each other&#10;&#10;Description automatically generated">
            <a:extLst>
              <a:ext uri="{FF2B5EF4-FFF2-40B4-BE49-F238E27FC236}">
                <a16:creationId xmlns:a16="http://schemas.microsoft.com/office/drawing/2014/main" id="{BD823302-3BD2-7075-FCE5-9892EE7D4FFD}"/>
              </a:ext>
            </a:extLst>
          </p:cNvPr>
          <p:cNvPicPr>
            <a:picLocks noChangeAspect="1"/>
          </p:cNvPicPr>
          <p:nvPr/>
        </p:nvPicPr>
        <p:blipFill rotWithShape="1">
          <a:blip r:embed="rId2"/>
          <a:srcRect t="2286" b="14322"/>
          <a:stretch/>
        </p:blipFill>
        <p:spPr>
          <a:xfrm>
            <a:off x="20" y="432"/>
            <a:ext cx="12191980" cy="4244759"/>
          </a:xfrm>
          <a:prstGeom prst="rect">
            <a:avLst/>
          </a:prstGeom>
        </p:spPr>
      </p:pic>
    </p:spTree>
    <p:extLst>
      <p:ext uri="{BB962C8B-B14F-4D97-AF65-F5344CB8AC3E}">
        <p14:creationId xmlns:p14="http://schemas.microsoft.com/office/powerpoint/2010/main" val="2323362534"/>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F2BA-C14F-A705-56D4-EA05DF124FB2}"/>
              </a:ext>
            </a:extLst>
          </p:cNvPr>
          <p:cNvSpPr>
            <a:spLocks noGrp="1"/>
          </p:cNvSpPr>
          <p:nvPr>
            <p:ph type="title"/>
          </p:nvPr>
        </p:nvSpPr>
        <p:spPr>
          <a:xfrm>
            <a:off x="679622" y="2335427"/>
            <a:ext cx="10200132" cy="1188720"/>
          </a:xfrm>
          <a:effectLst>
            <a:outerShdw blurRad="50800" dist="38100" dir="5400000" algn="t" rotWithShape="0">
              <a:prstClr val="black">
                <a:alpha val="40000"/>
              </a:prstClr>
            </a:outerShdw>
          </a:effectLst>
        </p:spPr>
        <p:txBody>
          <a:bodyPr/>
          <a:lstStyle/>
          <a:p>
            <a:pPr algn="ctr"/>
            <a:r>
              <a:rPr lang="en-US" sz="6000" dirty="0"/>
              <a:t>Demo</a:t>
            </a:r>
          </a:p>
        </p:txBody>
      </p:sp>
    </p:spTree>
    <p:extLst>
      <p:ext uri="{BB962C8B-B14F-4D97-AF65-F5344CB8AC3E}">
        <p14:creationId xmlns:p14="http://schemas.microsoft.com/office/powerpoint/2010/main" val="194784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C43FD-C746-F75F-C4E9-5323486C9E76}"/>
              </a:ext>
            </a:extLst>
          </p:cNvPr>
          <p:cNvSpPr>
            <a:spLocks noGrp="1"/>
          </p:cNvSpPr>
          <p:nvPr>
            <p:ph type="title"/>
          </p:nvPr>
        </p:nvSpPr>
        <p:spPr>
          <a:xfrm>
            <a:off x="998220" y="1947639"/>
            <a:ext cx="10200132" cy="1188720"/>
          </a:xfrm>
          <a:effectLst>
            <a:outerShdw blurRad="50800" dist="38100" dir="5400000" algn="t" rotWithShape="0">
              <a:prstClr val="black">
                <a:alpha val="40000"/>
              </a:prstClr>
            </a:outerShdw>
          </a:effectLst>
        </p:spPr>
        <p:txBody>
          <a:bodyPr/>
          <a:lstStyle/>
          <a:p>
            <a:r>
              <a:rPr lang="en-US" sz="4800" dirty="0"/>
              <a:t>What do we call this whole thing?</a:t>
            </a:r>
          </a:p>
        </p:txBody>
      </p:sp>
      <p:sp>
        <p:nvSpPr>
          <p:cNvPr id="3" name="Content Placeholder 2">
            <a:extLst>
              <a:ext uri="{FF2B5EF4-FFF2-40B4-BE49-F238E27FC236}">
                <a16:creationId xmlns:a16="http://schemas.microsoft.com/office/drawing/2014/main" id="{011D4191-7D97-B081-2A9A-E540307261D0}"/>
              </a:ext>
            </a:extLst>
          </p:cNvPr>
          <p:cNvSpPr>
            <a:spLocks noGrp="1"/>
          </p:cNvSpPr>
          <p:nvPr>
            <p:ph idx="1"/>
          </p:nvPr>
        </p:nvSpPr>
        <p:spPr>
          <a:xfrm>
            <a:off x="989076" y="3429000"/>
            <a:ext cx="10204704" cy="2048321"/>
          </a:xfrm>
          <a:effectLst>
            <a:outerShdw blurRad="50800" dist="38100" dir="8100000" algn="tr" rotWithShape="0">
              <a:prstClr val="black">
                <a:alpha val="40000"/>
              </a:prstClr>
            </a:outerShdw>
          </a:effectLst>
        </p:spPr>
        <p:txBody>
          <a:bodyPr/>
          <a:lstStyle/>
          <a:p>
            <a:pPr marL="91440" indent="0">
              <a:buNone/>
            </a:pPr>
            <a:r>
              <a:rPr lang="en-US" sz="2800" dirty="0"/>
              <a:t>Customer Experience (CX) in government</a:t>
            </a:r>
          </a:p>
        </p:txBody>
      </p:sp>
    </p:spTree>
    <p:extLst>
      <p:ext uri="{BB962C8B-B14F-4D97-AF65-F5344CB8AC3E}">
        <p14:creationId xmlns:p14="http://schemas.microsoft.com/office/powerpoint/2010/main" val="2771982697"/>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8;p141">
            <a:extLst>
              <a:ext uri="{FF2B5EF4-FFF2-40B4-BE49-F238E27FC236}">
                <a16:creationId xmlns:a16="http://schemas.microsoft.com/office/drawing/2014/main" id="{59A34576-ECCA-EBDD-5AE4-FBB14ECFB6AD}"/>
              </a:ext>
            </a:extLst>
          </p:cNvPr>
          <p:cNvSpPr txBox="1"/>
          <p:nvPr/>
        </p:nvSpPr>
        <p:spPr>
          <a:xfrm>
            <a:off x="1877996" y="657000"/>
            <a:ext cx="6687600" cy="615577"/>
          </a:xfrm>
          <a:prstGeom prst="rect">
            <a:avLst/>
          </a:prstGeom>
          <a:noFill/>
          <a:ln>
            <a:noFill/>
          </a:ln>
        </p:spPr>
        <p:txBody>
          <a:bodyPr spcFirstLastPara="1" wrap="square" lIns="121900" tIns="121900" rIns="121900" bIns="121900" anchor="t" anchorCtr="0">
            <a:spAutoFit/>
          </a:bodyPr>
          <a:lstStyle/>
          <a:p>
            <a:pPr>
              <a:lnSpc>
                <a:spcPct val="90000"/>
              </a:lnSpc>
            </a:pPr>
            <a:r>
              <a:rPr lang="en" sz="2667" b="1" dirty="0">
                <a:latin typeface="Source Sans Pro" panose="020B0503030403020204" pitchFamily="34" charset="0"/>
                <a:ea typeface="Source Sans Pro" panose="020B0503030403020204" pitchFamily="34" charset="0"/>
                <a:cs typeface="Libre Franklin"/>
                <a:sym typeface="Libre Franklin"/>
              </a:rPr>
              <a:t>Steph</a:t>
            </a:r>
            <a:r>
              <a:rPr lang="en" sz="2667" dirty="0">
                <a:latin typeface="Source Sans Pro" panose="020B0503030403020204" pitchFamily="34" charset="0"/>
                <a:ea typeface="Source Sans Pro" panose="020B0503030403020204" pitchFamily="34" charset="0"/>
                <a:cs typeface="Libre Franklin Medium"/>
                <a:sym typeface="Libre Franklin Medium"/>
              </a:rPr>
              <a:t>, </a:t>
            </a:r>
            <a:r>
              <a:rPr lang="en-US" sz="2667" dirty="0">
                <a:latin typeface="Source Sans Pro" panose="020B0503030403020204" pitchFamily="34" charset="0"/>
                <a:ea typeface="Source Sans Pro" panose="020B0503030403020204" pitchFamily="34" charset="0"/>
                <a:cs typeface="Libre Franklin Medium"/>
                <a:sym typeface="Libre Franklin Medium"/>
              </a:rPr>
              <a:t>Corona Resident</a:t>
            </a:r>
            <a:endParaRPr lang="en-US" sz="1733" dirty="0">
              <a:latin typeface="Source Sans Pro" panose="020B0503030403020204" pitchFamily="34" charset="0"/>
              <a:ea typeface="Source Sans Pro" panose="020B0503030403020204" pitchFamily="34" charset="0"/>
            </a:endParaRPr>
          </a:p>
        </p:txBody>
      </p:sp>
      <p:pic>
        <p:nvPicPr>
          <p:cNvPr id="3" name="Google Shape;614;p141">
            <a:extLst>
              <a:ext uri="{FF2B5EF4-FFF2-40B4-BE49-F238E27FC236}">
                <a16:creationId xmlns:a16="http://schemas.microsoft.com/office/drawing/2014/main" id="{EAB69393-E98E-60FD-41F8-C04CF9C0E0F7}"/>
              </a:ext>
            </a:extLst>
          </p:cNvPr>
          <p:cNvPicPr preferRelativeResize="0"/>
          <p:nvPr/>
        </p:nvPicPr>
        <p:blipFill>
          <a:blip r:embed="rId2">
            <a:alphaModFix/>
          </a:blip>
          <a:stretch>
            <a:fillRect/>
          </a:stretch>
        </p:blipFill>
        <p:spPr>
          <a:xfrm>
            <a:off x="822612" y="670886"/>
            <a:ext cx="882777" cy="882777"/>
          </a:xfrm>
          <a:prstGeom prst="rect">
            <a:avLst/>
          </a:prstGeom>
          <a:noFill/>
          <a:ln>
            <a:noFill/>
          </a:ln>
        </p:spPr>
      </p:pic>
    </p:spTree>
    <p:extLst>
      <p:ext uri="{BB962C8B-B14F-4D97-AF65-F5344CB8AC3E}">
        <p14:creationId xmlns:p14="http://schemas.microsoft.com/office/powerpoint/2010/main" val="126193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8;p141">
            <a:extLst>
              <a:ext uri="{FF2B5EF4-FFF2-40B4-BE49-F238E27FC236}">
                <a16:creationId xmlns:a16="http://schemas.microsoft.com/office/drawing/2014/main" id="{59A34576-ECCA-EBDD-5AE4-FBB14ECFB6AD}"/>
              </a:ext>
            </a:extLst>
          </p:cNvPr>
          <p:cNvSpPr txBox="1"/>
          <p:nvPr/>
        </p:nvSpPr>
        <p:spPr>
          <a:xfrm>
            <a:off x="1877996" y="657000"/>
            <a:ext cx="6687600" cy="615577"/>
          </a:xfrm>
          <a:prstGeom prst="rect">
            <a:avLst/>
          </a:prstGeom>
          <a:noFill/>
          <a:ln>
            <a:noFill/>
          </a:ln>
        </p:spPr>
        <p:txBody>
          <a:bodyPr spcFirstLastPara="1" wrap="square" lIns="121900" tIns="121900" rIns="121900" bIns="121900" anchor="t" anchorCtr="0">
            <a:spAutoFit/>
          </a:bodyPr>
          <a:lstStyle/>
          <a:p>
            <a:pPr>
              <a:lnSpc>
                <a:spcPct val="90000"/>
              </a:lnSpc>
            </a:pPr>
            <a:r>
              <a:rPr lang="en" sz="2667" b="1" dirty="0">
                <a:latin typeface="Source Sans Pro" panose="020B0503030403020204" pitchFamily="34" charset="0"/>
                <a:ea typeface="Source Sans Pro" panose="020B0503030403020204" pitchFamily="34" charset="0"/>
                <a:cs typeface="Libre Franklin"/>
                <a:sym typeface="Libre Franklin"/>
              </a:rPr>
              <a:t>Steph</a:t>
            </a:r>
            <a:r>
              <a:rPr lang="en" sz="2667" dirty="0">
                <a:latin typeface="Source Sans Pro" panose="020B0503030403020204" pitchFamily="34" charset="0"/>
                <a:ea typeface="Source Sans Pro" panose="020B0503030403020204" pitchFamily="34" charset="0"/>
                <a:cs typeface="Libre Franklin Medium"/>
                <a:sym typeface="Libre Franklin Medium"/>
              </a:rPr>
              <a:t>, </a:t>
            </a:r>
            <a:r>
              <a:rPr lang="en-US" sz="2667" dirty="0">
                <a:latin typeface="Source Sans Pro" panose="020B0503030403020204" pitchFamily="34" charset="0"/>
                <a:ea typeface="Source Sans Pro" panose="020B0503030403020204" pitchFamily="34" charset="0"/>
                <a:cs typeface="Libre Franklin Medium"/>
                <a:sym typeface="Libre Franklin Medium"/>
              </a:rPr>
              <a:t>Corona Resident</a:t>
            </a:r>
            <a:endParaRPr lang="en-US" sz="1733" dirty="0">
              <a:latin typeface="Source Sans Pro" panose="020B0503030403020204" pitchFamily="34" charset="0"/>
              <a:ea typeface="Source Sans Pro" panose="020B0503030403020204" pitchFamily="34" charset="0"/>
            </a:endParaRPr>
          </a:p>
        </p:txBody>
      </p:sp>
      <p:pic>
        <p:nvPicPr>
          <p:cNvPr id="3" name="Google Shape;614;p141">
            <a:extLst>
              <a:ext uri="{FF2B5EF4-FFF2-40B4-BE49-F238E27FC236}">
                <a16:creationId xmlns:a16="http://schemas.microsoft.com/office/drawing/2014/main" id="{EAB69393-E98E-60FD-41F8-C04CF9C0E0F7}"/>
              </a:ext>
            </a:extLst>
          </p:cNvPr>
          <p:cNvPicPr preferRelativeResize="0"/>
          <p:nvPr/>
        </p:nvPicPr>
        <p:blipFill>
          <a:blip r:embed="rId2">
            <a:alphaModFix/>
          </a:blip>
          <a:stretch>
            <a:fillRect/>
          </a:stretch>
        </p:blipFill>
        <p:spPr>
          <a:xfrm>
            <a:off x="822612" y="670886"/>
            <a:ext cx="882777" cy="882777"/>
          </a:xfrm>
          <a:prstGeom prst="rect">
            <a:avLst/>
          </a:prstGeom>
          <a:noFill/>
          <a:ln>
            <a:noFill/>
          </a:ln>
        </p:spPr>
      </p:pic>
      <p:cxnSp>
        <p:nvCxnSpPr>
          <p:cNvPr id="11" name="Google Shape;600;p141">
            <a:extLst>
              <a:ext uri="{FF2B5EF4-FFF2-40B4-BE49-F238E27FC236}">
                <a16:creationId xmlns:a16="http://schemas.microsoft.com/office/drawing/2014/main" id="{9F3BDEC0-0476-5191-E267-05F7D032F733}"/>
              </a:ext>
            </a:extLst>
          </p:cNvPr>
          <p:cNvCxnSpPr/>
          <p:nvPr/>
        </p:nvCxnSpPr>
        <p:spPr>
          <a:xfrm rot="16200000" flipH="1">
            <a:off x="2748932" y="3496257"/>
            <a:ext cx="800" cy="1863600"/>
          </a:xfrm>
          <a:prstGeom prst="curvedConnector3">
            <a:avLst>
              <a:gd name="adj1" fmla="val 88905288"/>
            </a:avLst>
          </a:prstGeom>
          <a:noFill/>
          <a:ln w="9525" cap="flat" cmpd="sng">
            <a:solidFill>
              <a:srgbClr val="000000"/>
            </a:solidFill>
            <a:prstDash val="dash"/>
            <a:round/>
            <a:headEnd type="none" w="med" len="med"/>
            <a:tailEnd type="none" w="med" len="med"/>
          </a:ln>
        </p:spPr>
      </p:cxnSp>
      <p:cxnSp>
        <p:nvCxnSpPr>
          <p:cNvPr id="12" name="Google Shape;601;p141">
            <a:extLst>
              <a:ext uri="{FF2B5EF4-FFF2-40B4-BE49-F238E27FC236}">
                <a16:creationId xmlns:a16="http://schemas.microsoft.com/office/drawing/2014/main" id="{145533BE-EE20-89FE-6ABF-918AC8930B43}"/>
              </a:ext>
            </a:extLst>
          </p:cNvPr>
          <p:cNvCxnSpPr/>
          <p:nvPr/>
        </p:nvCxnSpPr>
        <p:spPr>
          <a:xfrm rot="16200000" flipH="1">
            <a:off x="5421721" y="2428413"/>
            <a:ext cx="800" cy="3120000"/>
          </a:xfrm>
          <a:prstGeom prst="curvedConnector3">
            <a:avLst>
              <a:gd name="adj1" fmla="val -125062069"/>
            </a:avLst>
          </a:prstGeom>
          <a:noFill/>
          <a:ln w="9525" cap="flat" cmpd="sng">
            <a:solidFill>
              <a:srgbClr val="000000"/>
            </a:solidFill>
            <a:prstDash val="dash"/>
            <a:round/>
            <a:headEnd type="none" w="med" len="med"/>
            <a:tailEnd type="none" w="med" len="med"/>
          </a:ln>
        </p:spPr>
      </p:cxnSp>
      <p:cxnSp>
        <p:nvCxnSpPr>
          <p:cNvPr id="13" name="Google Shape;602;p141">
            <a:extLst>
              <a:ext uri="{FF2B5EF4-FFF2-40B4-BE49-F238E27FC236}">
                <a16:creationId xmlns:a16="http://schemas.microsoft.com/office/drawing/2014/main" id="{30A77EEE-310E-9D2B-AFA4-FBB3BD4CFE4D}"/>
              </a:ext>
            </a:extLst>
          </p:cNvPr>
          <p:cNvCxnSpPr/>
          <p:nvPr/>
        </p:nvCxnSpPr>
        <p:spPr>
          <a:xfrm rot="16200000" flipH="1">
            <a:off x="8632708" y="2895272"/>
            <a:ext cx="800" cy="3065600"/>
          </a:xfrm>
          <a:prstGeom prst="curvedConnector3">
            <a:avLst>
              <a:gd name="adj1" fmla="val 155553531"/>
            </a:avLst>
          </a:prstGeom>
          <a:noFill/>
          <a:ln w="9525" cap="flat" cmpd="sng">
            <a:solidFill>
              <a:srgbClr val="000000"/>
            </a:solidFill>
            <a:prstDash val="dash"/>
            <a:round/>
            <a:headEnd type="none" w="med" len="med"/>
            <a:tailEnd type="none" w="med" len="med"/>
          </a:ln>
        </p:spPr>
      </p:cxnSp>
      <p:cxnSp>
        <p:nvCxnSpPr>
          <p:cNvPr id="14" name="Google Shape;603;p141">
            <a:extLst>
              <a:ext uri="{FF2B5EF4-FFF2-40B4-BE49-F238E27FC236}">
                <a16:creationId xmlns:a16="http://schemas.microsoft.com/office/drawing/2014/main" id="{DDBE02E4-8EDE-148B-1DB2-97BCDC4A3A67}"/>
              </a:ext>
            </a:extLst>
          </p:cNvPr>
          <p:cNvCxnSpPr/>
          <p:nvPr/>
        </p:nvCxnSpPr>
        <p:spPr>
          <a:xfrm rot="16200000" flipH="1">
            <a:off x="903696" y="3038129"/>
            <a:ext cx="800" cy="1587600"/>
          </a:xfrm>
          <a:prstGeom prst="curvedConnector3">
            <a:avLst>
              <a:gd name="adj1" fmla="val -85941235"/>
            </a:avLst>
          </a:prstGeom>
          <a:noFill/>
          <a:ln w="9525" cap="flat" cmpd="sng">
            <a:solidFill>
              <a:srgbClr val="000000"/>
            </a:solidFill>
            <a:prstDash val="dash"/>
            <a:round/>
            <a:headEnd type="none" w="med" len="med"/>
            <a:tailEnd type="none" w="med" len="med"/>
          </a:ln>
        </p:spPr>
      </p:cxnSp>
      <p:cxnSp>
        <p:nvCxnSpPr>
          <p:cNvPr id="15" name="Google Shape;604;p141">
            <a:extLst>
              <a:ext uri="{FF2B5EF4-FFF2-40B4-BE49-F238E27FC236}">
                <a16:creationId xmlns:a16="http://schemas.microsoft.com/office/drawing/2014/main" id="{C75D1AB0-F80F-1E7C-479F-EB1969BBB477}"/>
              </a:ext>
            </a:extLst>
          </p:cNvPr>
          <p:cNvCxnSpPr/>
          <p:nvPr/>
        </p:nvCxnSpPr>
        <p:spPr>
          <a:xfrm flipH="1">
            <a:off x="10165900" y="2501519"/>
            <a:ext cx="1380400" cy="1354000"/>
          </a:xfrm>
          <a:prstGeom prst="curvedConnector2">
            <a:avLst/>
          </a:prstGeom>
          <a:noFill/>
          <a:ln w="9525" cap="flat" cmpd="sng">
            <a:solidFill>
              <a:srgbClr val="000000"/>
            </a:solidFill>
            <a:prstDash val="dash"/>
            <a:round/>
            <a:headEnd type="stealth" w="med" len="med"/>
            <a:tailEnd type="none" w="med" len="med"/>
          </a:ln>
        </p:spPr>
      </p:cxnSp>
      <p:graphicFrame>
        <p:nvGraphicFramePr>
          <p:cNvPr id="16" name="Google Shape;611;p141">
            <a:extLst>
              <a:ext uri="{FF2B5EF4-FFF2-40B4-BE49-F238E27FC236}">
                <a16:creationId xmlns:a16="http://schemas.microsoft.com/office/drawing/2014/main" id="{27A94B89-CA55-5091-D639-1A4292390C9B}"/>
              </a:ext>
            </a:extLst>
          </p:cNvPr>
          <p:cNvGraphicFramePr/>
          <p:nvPr/>
        </p:nvGraphicFramePr>
        <p:xfrm>
          <a:off x="2294433" y="3832320"/>
          <a:ext cx="2598267" cy="711233"/>
        </p:xfrm>
        <a:graphic>
          <a:graphicData uri="http://schemas.openxmlformats.org/drawingml/2006/table">
            <a:tbl>
              <a:tblPr>
                <a:noFill/>
              </a:tblPr>
              <a:tblGrid>
                <a:gridCol w="2598267">
                  <a:extLst>
                    <a:ext uri="{9D8B030D-6E8A-4147-A177-3AD203B41FA5}">
                      <a16:colId xmlns:a16="http://schemas.microsoft.com/office/drawing/2014/main" val="20000"/>
                    </a:ext>
                  </a:extLst>
                </a:gridCol>
              </a:tblGrid>
              <a:tr h="711233">
                <a:tc>
                  <a:txBody>
                    <a:bodyPr/>
                    <a:lstStyle/>
                    <a:p>
                      <a:pPr marL="0" lvl="0" indent="0" algn="ctr" rtl="0">
                        <a:spcBef>
                          <a:spcPts val="0"/>
                        </a:spcBef>
                        <a:spcAft>
                          <a:spcPts val="0"/>
                        </a:spcAft>
                        <a:buNone/>
                      </a:pPr>
                      <a:r>
                        <a:rPr lang="en" sz="1300" dirty="0">
                          <a:solidFill>
                            <a:schemeClr val="lt1"/>
                          </a:solidFill>
                          <a:latin typeface="Libre Franklin Medium"/>
                          <a:ea typeface="Libre Franklin Medium"/>
                          <a:cs typeface="Libre Franklin Medium"/>
                          <a:sym typeface="Libre Franklin Medium"/>
                        </a:rPr>
                        <a:t>Reviews </a:t>
                      </a:r>
                      <a:r>
                        <a:rPr lang="en" sz="1300" dirty="0">
                          <a:solidFill>
                            <a:schemeClr val="lt1"/>
                          </a:solidFill>
                          <a:latin typeface="Libre Franklin Medium"/>
                          <a:ea typeface="Libre Franklin Medium"/>
                          <a:cs typeface="Libre Franklin Medium"/>
                        </a:rPr>
                        <a:t>Permit Types</a:t>
                      </a:r>
                      <a:endParaRPr sz="1300" dirty="0">
                        <a:solidFill>
                          <a:srgbClr val="FFFFFF"/>
                        </a:solidFill>
                        <a:latin typeface="Libre Franklin Medium"/>
                        <a:ea typeface="Libre Franklin Medium"/>
                        <a:cs typeface="Libre Franklin Medium"/>
                        <a:sym typeface="Libre Franklin Medium"/>
                      </a:endParaRPr>
                    </a:p>
                  </a:txBody>
                  <a:tcPr marL="60967" marR="60967" marT="60967" marB="60967"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1ACDD5"/>
                    </a:solidFill>
                  </a:tcPr>
                </a:tc>
                <a:extLst>
                  <a:ext uri="{0D108BD9-81ED-4DB2-BD59-A6C34878D82A}">
                    <a16:rowId xmlns:a16="http://schemas.microsoft.com/office/drawing/2014/main" val="10000"/>
                  </a:ext>
                </a:extLst>
              </a:tr>
            </a:tbl>
          </a:graphicData>
        </a:graphic>
      </p:graphicFrame>
      <p:graphicFrame>
        <p:nvGraphicFramePr>
          <p:cNvPr id="17" name="Google Shape;612;p141">
            <a:extLst>
              <a:ext uri="{FF2B5EF4-FFF2-40B4-BE49-F238E27FC236}">
                <a16:creationId xmlns:a16="http://schemas.microsoft.com/office/drawing/2014/main" id="{08FBA663-E4B5-4521-A39E-F37FEF34606D}"/>
              </a:ext>
            </a:extLst>
          </p:cNvPr>
          <p:cNvGraphicFramePr/>
          <p:nvPr/>
        </p:nvGraphicFramePr>
        <p:xfrm>
          <a:off x="4892702" y="3832320"/>
          <a:ext cx="2315900" cy="711233"/>
        </p:xfrm>
        <a:graphic>
          <a:graphicData uri="http://schemas.openxmlformats.org/drawingml/2006/table">
            <a:tbl>
              <a:tblPr>
                <a:noFill/>
              </a:tblPr>
              <a:tblGrid>
                <a:gridCol w="2315900">
                  <a:extLst>
                    <a:ext uri="{9D8B030D-6E8A-4147-A177-3AD203B41FA5}">
                      <a16:colId xmlns:a16="http://schemas.microsoft.com/office/drawing/2014/main" val="20000"/>
                    </a:ext>
                  </a:extLst>
                </a:gridCol>
              </a:tblGrid>
              <a:tr h="711233">
                <a:tc>
                  <a:txBody>
                    <a:bodyPr/>
                    <a:lstStyle/>
                    <a:p>
                      <a:pPr marL="0" lvl="0" indent="0" algn="ctr" rtl="0">
                        <a:spcBef>
                          <a:spcPts val="0"/>
                        </a:spcBef>
                        <a:spcAft>
                          <a:spcPts val="0"/>
                        </a:spcAft>
                        <a:buClr>
                          <a:schemeClr val="dk1"/>
                        </a:buClr>
                        <a:buSzPts val="1100"/>
                        <a:buFont typeface="Arial"/>
                        <a:buNone/>
                      </a:pPr>
                      <a:r>
                        <a:rPr lang="en" sz="1300">
                          <a:solidFill>
                            <a:schemeClr val="lt1"/>
                          </a:solidFill>
                          <a:latin typeface="Libre Franklin Medium"/>
                          <a:ea typeface="Libre Franklin Medium"/>
                          <a:cs typeface="Libre Franklin Medium"/>
                          <a:sym typeface="Libre Franklin Medium"/>
                        </a:rPr>
                        <a:t>Submits Application</a:t>
                      </a:r>
                      <a:endParaRPr sz="1300">
                        <a:solidFill>
                          <a:schemeClr val="lt1"/>
                        </a:solidFill>
                        <a:latin typeface="Libre Franklin Medium"/>
                        <a:ea typeface="Libre Franklin Medium"/>
                        <a:cs typeface="Libre Franklin Medium"/>
                        <a:sym typeface="Libre Franklin Medium"/>
                      </a:endParaRPr>
                    </a:p>
                  </a:txBody>
                  <a:tcPr marL="60967" marR="60967" marT="60967" marB="60967"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3B4F0"/>
                    </a:solidFill>
                  </a:tcPr>
                </a:tc>
                <a:extLst>
                  <a:ext uri="{0D108BD9-81ED-4DB2-BD59-A6C34878D82A}">
                    <a16:rowId xmlns:a16="http://schemas.microsoft.com/office/drawing/2014/main" val="10000"/>
                  </a:ext>
                </a:extLst>
              </a:tr>
            </a:tbl>
          </a:graphicData>
        </a:graphic>
      </p:graphicFrame>
      <p:graphicFrame>
        <p:nvGraphicFramePr>
          <p:cNvPr id="18" name="Google Shape;613;p141">
            <a:extLst>
              <a:ext uri="{FF2B5EF4-FFF2-40B4-BE49-F238E27FC236}">
                <a16:creationId xmlns:a16="http://schemas.microsoft.com/office/drawing/2014/main" id="{4279B2BC-1358-EA2C-AED4-254D8CDF5163}"/>
              </a:ext>
            </a:extLst>
          </p:cNvPr>
          <p:cNvGraphicFramePr/>
          <p:nvPr/>
        </p:nvGraphicFramePr>
        <p:xfrm>
          <a:off x="7208602" y="3832320"/>
          <a:ext cx="4983434" cy="711233"/>
        </p:xfrm>
        <a:graphic>
          <a:graphicData uri="http://schemas.openxmlformats.org/drawingml/2006/table">
            <a:tbl>
              <a:tblPr>
                <a:noFill/>
              </a:tblPr>
              <a:tblGrid>
                <a:gridCol w="2745967">
                  <a:extLst>
                    <a:ext uri="{9D8B030D-6E8A-4147-A177-3AD203B41FA5}">
                      <a16:colId xmlns:a16="http://schemas.microsoft.com/office/drawing/2014/main" val="20000"/>
                    </a:ext>
                  </a:extLst>
                </a:gridCol>
                <a:gridCol w="2237467">
                  <a:extLst>
                    <a:ext uri="{9D8B030D-6E8A-4147-A177-3AD203B41FA5}">
                      <a16:colId xmlns:a16="http://schemas.microsoft.com/office/drawing/2014/main" val="20001"/>
                    </a:ext>
                  </a:extLst>
                </a:gridCol>
              </a:tblGrid>
              <a:tr h="711233">
                <a:tc>
                  <a:txBody>
                    <a:bodyPr/>
                    <a:lstStyle/>
                    <a:p>
                      <a:pPr marL="0" lvl="0" indent="0" algn="ctr" rtl="0">
                        <a:spcBef>
                          <a:spcPts val="0"/>
                        </a:spcBef>
                        <a:spcAft>
                          <a:spcPts val="0"/>
                        </a:spcAft>
                        <a:buNone/>
                      </a:pPr>
                      <a:r>
                        <a:rPr lang="en" sz="1300" dirty="0">
                          <a:solidFill>
                            <a:srgbClr val="FFFFFF"/>
                          </a:solidFill>
                          <a:latin typeface="Libre Franklin Medium"/>
                          <a:ea typeface="Libre Franklin Medium"/>
                          <a:cs typeface="Libre Franklin Medium"/>
                          <a:sym typeface="Libre Franklin Medium"/>
                        </a:rPr>
                        <a:t>Phone Call &amp; Inquiry</a:t>
                      </a:r>
                      <a:endParaRPr sz="1300" b="1" dirty="0">
                        <a:solidFill>
                          <a:srgbClr val="FFFFFF"/>
                        </a:solidFill>
                        <a:latin typeface="Libre Franklin"/>
                        <a:ea typeface="Libre Franklin"/>
                        <a:cs typeface="Libre Franklin"/>
                        <a:sym typeface="Libre Franklin"/>
                      </a:endParaRPr>
                    </a:p>
                  </a:txBody>
                  <a:tcPr marL="60967" marR="60967" marT="60967" marB="60967"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4285F4"/>
                    </a:solidFill>
                  </a:tcPr>
                </a:tc>
                <a:tc>
                  <a:txBody>
                    <a:bodyPr/>
                    <a:lstStyle/>
                    <a:p>
                      <a:pPr marL="0" lvl="0" indent="0" algn="ctr">
                        <a:spcBef>
                          <a:spcPts val="0"/>
                        </a:spcBef>
                        <a:spcAft>
                          <a:spcPts val="0"/>
                        </a:spcAft>
                        <a:buNone/>
                      </a:pPr>
                      <a:r>
                        <a:rPr lang="en" sz="1300" dirty="0">
                          <a:solidFill>
                            <a:schemeClr val="lt1"/>
                          </a:solidFill>
                          <a:latin typeface="Libre Franklin Medium"/>
                        </a:rPr>
                        <a:t>Receives Decision</a:t>
                      </a:r>
                      <a:endParaRPr sz="2400" dirty="0">
                        <a:sym typeface="Libre Franklin Medium"/>
                      </a:endParaRPr>
                    </a:p>
                  </a:txBody>
                  <a:tcPr marL="60967" marR="60967" marT="60967" marB="60967"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767DC"/>
                    </a:solidFill>
                  </a:tcPr>
                </a:tc>
                <a:extLst>
                  <a:ext uri="{0D108BD9-81ED-4DB2-BD59-A6C34878D82A}">
                    <a16:rowId xmlns:a16="http://schemas.microsoft.com/office/drawing/2014/main" val="10000"/>
                  </a:ext>
                </a:extLst>
              </a:tr>
            </a:tbl>
          </a:graphicData>
        </a:graphic>
      </p:graphicFrame>
      <p:graphicFrame>
        <p:nvGraphicFramePr>
          <p:cNvPr id="19" name="Google Shape;610;p141">
            <a:extLst>
              <a:ext uri="{FF2B5EF4-FFF2-40B4-BE49-F238E27FC236}">
                <a16:creationId xmlns:a16="http://schemas.microsoft.com/office/drawing/2014/main" id="{60BBB26F-8168-6DC7-D1B9-0A0565629F42}"/>
              </a:ext>
            </a:extLst>
          </p:cNvPr>
          <p:cNvGraphicFramePr/>
          <p:nvPr/>
        </p:nvGraphicFramePr>
        <p:xfrm>
          <a:off x="2" y="3832320"/>
          <a:ext cx="2294433" cy="711233"/>
        </p:xfrm>
        <a:graphic>
          <a:graphicData uri="http://schemas.openxmlformats.org/drawingml/2006/table">
            <a:tbl>
              <a:tblPr>
                <a:noFill/>
              </a:tblPr>
              <a:tblGrid>
                <a:gridCol w="2294433">
                  <a:extLst>
                    <a:ext uri="{9D8B030D-6E8A-4147-A177-3AD203B41FA5}">
                      <a16:colId xmlns:a16="http://schemas.microsoft.com/office/drawing/2014/main" val="20000"/>
                    </a:ext>
                  </a:extLst>
                </a:gridCol>
              </a:tblGrid>
              <a:tr h="711233">
                <a:tc>
                  <a:txBody>
                    <a:bodyPr/>
                    <a:lstStyle/>
                    <a:p>
                      <a:pPr marL="0" lvl="0" indent="0" algn="ctr" rtl="0">
                        <a:spcBef>
                          <a:spcPts val="0"/>
                        </a:spcBef>
                        <a:spcAft>
                          <a:spcPts val="0"/>
                        </a:spcAft>
                        <a:buNone/>
                      </a:pPr>
                      <a:r>
                        <a:rPr lang="en" sz="1300" dirty="0">
                          <a:solidFill>
                            <a:srgbClr val="FFFFFF"/>
                          </a:solidFill>
                          <a:latin typeface="Libre Franklin Medium"/>
                          <a:ea typeface="Libre Franklin Medium"/>
                          <a:cs typeface="Libre Franklin Medium"/>
                          <a:sym typeface="Libre Franklin Medium"/>
                        </a:rPr>
                        <a:t>Searches “</a:t>
                      </a:r>
                      <a:r>
                        <a:rPr lang="en" sz="1300" dirty="0">
                          <a:solidFill>
                            <a:srgbClr val="FFFFFF"/>
                          </a:solidFill>
                          <a:latin typeface="Libre Franklin Medium"/>
                          <a:ea typeface="Libre Franklin Medium"/>
                          <a:cs typeface="Libre Franklin Medium"/>
                        </a:rPr>
                        <a:t>City of Corona +</a:t>
                      </a:r>
                      <a:r>
                        <a:rPr lang="en" sz="1300" dirty="0">
                          <a:solidFill>
                            <a:srgbClr val="FFFFFF"/>
                          </a:solidFill>
                          <a:latin typeface="Libre Franklin Medium"/>
                          <a:ea typeface="Libre Franklin Medium"/>
                          <a:cs typeface="Libre Franklin Medium"/>
                          <a:sym typeface="Libre Franklin Medium"/>
                        </a:rPr>
                        <a:t> </a:t>
                      </a:r>
                      <a:r>
                        <a:rPr lang="en" sz="1300" dirty="0">
                          <a:solidFill>
                            <a:srgbClr val="FFFFFF"/>
                          </a:solidFill>
                          <a:latin typeface="Libre Franklin Medium"/>
                          <a:ea typeface="Libre Franklin Medium"/>
                          <a:cs typeface="Libre Franklin Medium"/>
                        </a:rPr>
                        <a:t>Permits</a:t>
                      </a:r>
                      <a:r>
                        <a:rPr lang="en" sz="1300" dirty="0">
                          <a:solidFill>
                            <a:srgbClr val="FFFFFF"/>
                          </a:solidFill>
                          <a:latin typeface="Libre Franklin Medium"/>
                          <a:ea typeface="Libre Franklin Medium"/>
                          <a:cs typeface="Libre Franklin Medium"/>
                          <a:sym typeface="Libre Franklin Medium"/>
                        </a:rPr>
                        <a:t>”</a:t>
                      </a:r>
                      <a:endParaRPr sz="1300" b="1" dirty="0">
                        <a:solidFill>
                          <a:srgbClr val="FFFFFF"/>
                        </a:solidFill>
                        <a:latin typeface="Libre Franklin"/>
                        <a:ea typeface="Libre Franklin"/>
                        <a:cs typeface="Libre Franklin"/>
                        <a:sym typeface="Libre Franklin"/>
                      </a:endParaRPr>
                    </a:p>
                  </a:txBody>
                  <a:tcPr marL="60967" marR="60967" marT="60967" marB="60967"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1DDBAA"/>
                    </a:solidFill>
                  </a:tcPr>
                </a:tc>
                <a:extLst>
                  <a:ext uri="{0D108BD9-81ED-4DB2-BD59-A6C34878D82A}">
                    <a16:rowId xmlns:a16="http://schemas.microsoft.com/office/drawing/2014/main" val="10000"/>
                  </a:ext>
                </a:extLst>
              </a:tr>
            </a:tbl>
          </a:graphicData>
        </a:graphic>
      </p:graphicFrame>
      <p:sp>
        <p:nvSpPr>
          <p:cNvPr id="20" name="Google Shape;609;p141">
            <a:extLst>
              <a:ext uri="{FF2B5EF4-FFF2-40B4-BE49-F238E27FC236}">
                <a16:creationId xmlns:a16="http://schemas.microsoft.com/office/drawing/2014/main" id="{6459723D-D4E6-770B-4CE0-A335C6A3DB17}"/>
              </a:ext>
            </a:extLst>
          </p:cNvPr>
          <p:cNvSpPr txBox="1"/>
          <p:nvPr/>
        </p:nvSpPr>
        <p:spPr>
          <a:xfrm>
            <a:off x="1888233" y="1119168"/>
            <a:ext cx="4000000" cy="636159"/>
          </a:xfrm>
          <a:prstGeom prst="rect">
            <a:avLst/>
          </a:prstGeom>
          <a:noFill/>
          <a:ln>
            <a:noFill/>
          </a:ln>
        </p:spPr>
        <p:txBody>
          <a:bodyPr spcFirstLastPara="1" wrap="square" lIns="121900" tIns="121900" rIns="121900" bIns="121900" anchor="t" anchorCtr="0">
            <a:spAutoFit/>
          </a:bodyPr>
          <a:lstStyle/>
          <a:p>
            <a:r>
              <a:rPr lang="en" sz="1267" b="1" dirty="0">
                <a:solidFill>
                  <a:srgbClr val="29303F"/>
                </a:solidFill>
                <a:latin typeface="Source Sans Pro" panose="020B0503030403020204" pitchFamily="34" charset="0"/>
                <a:ea typeface="Source Sans Pro" panose="020B0503030403020204" pitchFamily="34" charset="0"/>
                <a:cs typeface="Roboto"/>
                <a:sym typeface="Roboto"/>
              </a:rPr>
              <a:t>Recently bought a house. Wants to build an addition and knows she needs a permit.</a:t>
            </a:r>
            <a:endParaRPr sz="1733"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65195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oogle Shape;600;p141">
            <a:extLst>
              <a:ext uri="{FF2B5EF4-FFF2-40B4-BE49-F238E27FC236}">
                <a16:creationId xmlns:a16="http://schemas.microsoft.com/office/drawing/2014/main" id="{E6B167C0-699C-4836-D721-2300C5F092A2}"/>
              </a:ext>
            </a:extLst>
          </p:cNvPr>
          <p:cNvCxnSpPr/>
          <p:nvPr/>
        </p:nvCxnSpPr>
        <p:spPr>
          <a:xfrm rot="16200000" flipH="1">
            <a:off x="2748932" y="3496257"/>
            <a:ext cx="800" cy="1863600"/>
          </a:xfrm>
          <a:prstGeom prst="curvedConnector3">
            <a:avLst>
              <a:gd name="adj1" fmla="val 88905288"/>
            </a:avLst>
          </a:prstGeom>
          <a:noFill/>
          <a:ln w="9525" cap="flat" cmpd="sng">
            <a:solidFill>
              <a:srgbClr val="000000"/>
            </a:solidFill>
            <a:prstDash val="dash"/>
            <a:round/>
            <a:headEnd type="none" w="med" len="med"/>
            <a:tailEnd type="none" w="med" len="med"/>
          </a:ln>
        </p:spPr>
      </p:cxnSp>
      <p:cxnSp>
        <p:nvCxnSpPr>
          <p:cNvPr id="5" name="Google Shape;601;p141">
            <a:extLst>
              <a:ext uri="{FF2B5EF4-FFF2-40B4-BE49-F238E27FC236}">
                <a16:creationId xmlns:a16="http://schemas.microsoft.com/office/drawing/2014/main" id="{4797FD9F-22A9-3473-DA9D-F733C5BD0890}"/>
              </a:ext>
            </a:extLst>
          </p:cNvPr>
          <p:cNvCxnSpPr/>
          <p:nvPr/>
        </p:nvCxnSpPr>
        <p:spPr>
          <a:xfrm rot="16200000" flipH="1">
            <a:off x="5421721" y="2428413"/>
            <a:ext cx="800" cy="3120000"/>
          </a:xfrm>
          <a:prstGeom prst="curvedConnector3">
            <a:avLst>
              <a:gd name="adj1" fmla="val -125062069"/>
            </a:avLst>
          </a:prstGeom>
          <a:noFill/>
          <a:ln w="9525" cap="flat" cmpd="sng">
            <a:solidFill>
              <a:srgbClr val="000000"/>
            </a:solidFill>
            <a:prstDash val="dash"/>
            <a:round/>
            <a:headEnd type="none" w="med" len="med"/>
            <a:tailEnd type="none" w="med" len="med"/>
          </a:ln>
        </p:spPr>
      </p:cxnSp>
      <p:cxnSp>
        <p:nvCxnSpPr>
          <p:cNvPr id="6" name="Google Shape;602;p141">
            <a:extLst>
              <a:ext uri="{FF2B5EF4-FFF2-40B4-BE49-F238E27FC236}">
                <a16:creationId xmlns:a16="http://schemas.microsoft.com/office/drawing/2014/main" id="{B1BC5B42-9AF6-23D0-F0BC-5253494F49AF}"/>
              </a:ext>
            </a:extLst>
          </p:cNvPr>
          <p:cNvCxnSpPr/>
          <p:nvPr/>
        </p:nvCxnSpPr>
        <p:spPr>
          <a:xfrm rot="16200000" flipH="1">
            <a:off x="8632708" y="2895272"/>
            <a:ext cx="800" cy="3065600"/>
          </a:xfrm>
          <a:prstGeom prst="curvedConnector3">
            <a:avLst>
              <a:gd name="adj1" fmla="val 155553531"/>
            </a:avLst>
          </a:prstGeom>
          <a:noFill/>
          <a:ln w="9525" cap="flat" cmpd="sng">
            <a:solidFill>
              <a:srgbClr val="000000"/>
            </a:solidFill>
            <a:prstDash val="dash"/>
            <a:round/>
            <a:headEnd type="none" w="med" len="med"/>
            <a:tailEnd type="none" w="med" len="med"/>
          </a:ln>
        </p:spPr>
      </p:cxnSp>
      <p:cxnSp>
        <p:nvCxnSpPr>
          <p:cNvPr id="7" name="Google Shape;603;p141">
            <a:extLst>
              <a:ext uri="{FF2B5EF4-FFF2-40B4-BE49-F238E27FC236}">
                <a16:creationId xmlns:a16="http://schemas.microsoft.com/office/drawing/2014/main" id="{B2E293B0-0C6D-28ED-335B-C695E3296E73}"/>
              </a:ext>
            </a:extLst>
          </p:cNvPr>
          <p:cNvCxnSpPr/>
          <p:nvPr/>
        </p:nvCxnSpPr>
        <p:spPr>
          <a:xfrm rot="16200000" flipH="1">
            <a:off x="903696" y="3038129"/>
            <a:ext cx="800" cy="1587600"/>
          </a:xfrm>
          <a:prstGeom prst="curvedConnector3">
            <a:avLst>
              <a:gd name="adj1" fmla="val -85941235"/>
            </a:avLst>
          </a:prstGeom>
          <a:noFill/>
          <a:ln w="9525" cap="flat" cmpd="sng">
            <a:solidFill>
              <a:srgbClr val="000000"/>
            </a:solidFill>
            <a:prstDash val="dash"/>
            <a:round/>
            <a:headEnd type="none" w="med" len="med"/>
            <a:tailEnd type="none" w="med" len="med"/>
          </a:ln>
        </p:spPr>
      </p:cxnSp>
      <p:cxnSp>
        <p:nvCxnSpPr>
          <p:cNvPr id="8" name="Google Shape;604;p141">
            <a:extLst>
              <a:ext uri="{FF2B5EF4-FFF2-40B4-BE49-F238E27FC236}">
                <a16:creationId xmlns:a16="http://schemas.microsoft.com/office/drawing/2014/main" id="{6C19B239-FC16-DA85-B74F-6922373E5340}"/>
              </a:ext>
            </a:extLst>
          </p:cNvPr>
          <p:cNvCxnSpPr/>
          <p:nvPr/>
        </p:nvCxnSpPr>
        <p:spPr>
          <a:xfrm flipH="1">
            <a:off x="10165900" y="2501519"/>
            <a:ext cx="1380400" cy="1354000"/>
          </a:xfrm>
          <a:prstGeom prst="curvedConnector2">
            <a:avLst/>
          </a:prstGeom>
          <a:noFill/>
          <a:ln w="9525" cap="flat" cmpd="sng">
            <a:solidFill>
              <a:srgbClr val="000000"/>
            </a:solidFill>
            <a:prstDash val="dash"/>
            <a:round/>
            <a:headEnd type="stealth" w="med" len="med"/>
            <a:tailEnd type="none" w="med" len="med"/>
          </a:ln>
        </p:spPr>
      </p:cxnSp>
      <p:pic>
        <p:nvPicPr>
          <p:cNvPr id="9" name="Google Shape;605;p141">
            <a:extLst>
              <a:ext uri="{FF2B5EF4-FFF2-40B4-BE49-F238E27FC236}">
                <a16:creationId xmlns:a16="http://schemas.microsoft.com/office/drawing/2014/main" id="{12C24215-CED5-E08C-577B-F04CF24230D7}"/>
              </a:ext>
            </a:extLst>
          </p:cNvPr>
          <p:cNvPicPr preferRelativeResize="0"/>
          <p:nvPr/>
        </p:nvPicPr>
        <p:blipFill>
          <a:blip r:embed="rId2">
            <a:alphaModFix/>
          </a:blip>
          <a:stretch>
            <a:fillRect/>
          </a:stretch>
        </p:blipFill>
        <p:spPr>
          <a:xfrm>
            <a:off x="10165897" y="241369"/>
            <a:ext cx="1844721" cy="237751"/>
          </a:xfrm>
          <a:prstGeom prst="rect">
            <a:avLst/>
          </a:prstGeom>
          <a:noFill/>
          <a:ln>
            <a:noFill/>
          </a:ln>
        </p:spPr>
      </p:pic>
      <p:pic>
        <p:nvPicPr>
          <p:cNvPr id="10" name="Google Shape;607;p141">
            <a:extLst>
              <a:ext uri="{FF2B5EF4-FFF2-40B4-BE49-F238E27FC236}">
                <a16:creationId xmlns:a16="http://schemas.microsoft.com/office/drawing/2014/main" id="{002572DA-B2C7-EB42-8204-C15C192741C4}"/>
              </a:ext>
            </a:extLst>
          </p:cNvPr>
          <p:cNvPicPr preferRelativeResize="0"/>
          <p:nvPr/>
        </p:nvPicPr>
        <p:blipFill rotWithShape="1">
          <a:blip r:embed="rId3">
            <a:alphaModFix/>
          </a:blip>
          <a:srcRect l="6653" t="6653" r="5804" b="5804"/>
          <a:stretch/>
        </p:blipFill>
        <p:spPr>
          <a:xfrm>
            <a:off x="789395" y="611667"/>
            <a:ext cx="949200" cy="1001200"/>
          </a:xfrm>
          <a:prstGeom prst="ellipse">
            <a:avLst/>
          </a:prstGeom>
          <a:noFill/>
          <a:ln>
            <a:noFill/>
          </a:ln>
        </p:spPr>
      </p:pic>
      <p:pic>
        <p:nvPicPr>
          <p:cNvPr id="11" name="Google Shape;614;p141">
            <a:extLst>
              <a:ext uri="{FF2B5EF4-FFF2-40B4-BE49-F238E27FC236}">
                <a16:creationId xmlns:a16="http://schemas.microsoft.com/office/drawing/2014/main" id="{0C1E4F8B-A1F0-E20D-4134-03A78DB7C7C6}"/>
              </a:ext>
            </a:extLst>
          </p:cNvPr>
          <p:cNvPicPr preferRelativeResize="0"/>
          <p:nvPr/>
        </p:nvPicPr>
        <p:blipFill>
          <a:blip r:embed="rId4">
            <a:alphaModFix/>
          </a:blip>
          <a:stretch>
            <a:fillRect/>
          </a:stretch>
        </p:blipFill>
        <p:spPr>
          <a:xfrm>
            <a:off x="822612" y="670886"/>
            <a:ext cx="882777" cy="882777"/>
          </a:xfrm>
          <a:prstGeom prst="rect">
            <a:avLst/>
          </a:prstGeom>
          <a:noFill/>
          <a:ln>
            <a:noFill/>
          </a:ln>
        </p:spPr>
      </p:pic>
      <p:sp>
        <p:nvSpPr>
          <p:cNvPr id="12" name="Google Shape;615;p141">
            <a:extLst>
              <a:ext uri="{FF2B5EF4-FFF2-40B4-BE49-F238E27FC236}">
                <a16:creationId xmlns:a16="http://schemas.microsoft.com/office/drawing/2014/main" id="{B11296BA-BFEC-4540-674A-FEB7A5F544D3}"/>
              </a:ext>
            </a:extLst>
          </p:cNvPr>
          <p:cNvSpPr/>
          <p:nvPr/>
        </p:nvSpPr>
        <p:spPr>
          <a:xfrm rot="16200000">
            <a:off x="2069188" y="6172431"/>
            <a:ext cx="352000" cy="352000"/>
          </a:xfrm>
          <a:prstGeom prst="ellipse">
            <a:avLst/>
          </a:prstGeom>
          <a:solidFill>
            <a:srgbClr val="073763"/>
          </a:solidFill>
          <a:ln>
            <a:noFill/>
          </a:ln>
        </p:spPr>
        <p:txBody>
          <a:bodyPr spcFirstLastPara="1" wrap="square" lIns="121900" tIns="121900" rIns="121900" bIns="121900" anchor="ctr" anchorCtr="0">
            <a:noAutofit/>
          </a:bodyPr>
          <a:lstStyle/>
          <a:p>
            <a:endParaRPr sz="2400"/>
          </a:p>
        </p:txBody>
      </p:sp>
      <p:sp>
        <p:nvSpPr>
          <p:cNvPr id="13" name="Google Shape;616;p141">
            <a:extLst>
              <a:ext uri="{FF2B5EF4-FFF2-40B4-BE49-F238E27FC236}">
                <a16:creationId xmlns:a16="http://schemas.microsoft.com/office/drawing/2014/main" id="{665F1E1B-2C91-6CB6-FFEF-EA14CDDA4971}"/>
              </a:ext>
            </a:extLst>
          </p:cNvPr>
          <p:cNvSpPr/>
          <p:nvPr/>
        </p:nvSpPr>
        <p:spPr>
          <a:xfrm rot="16200000">
            <a:off x="6629641" y="1986675"/>
            <a:ext cx="232800" cy="232800"/>
          </a:xfrm>
          <a:prstGeom prst="ellipse">
            <a:avLst/>
          </a:prstGeom>
          <a:solidFill>
            <a:srgbClr val="073763"/>
          </a:solidFill>
          <a:ln>
            <a:noFill/>
          </a:ln>
        </p:spPr>
        <p:txBody>
          <a:bodyPr spcFirstLastPara="1" wrap="square" lIns="121900" tIns="121900" rIns="121900" bIns="121900" anchor="ctr" anchorCtr="0">
            <a:noAutofit/>
          </a:bodyPr>
          <a:lstStyle/>
          <a:p>
            <a:endParaRPr sz="2400"/>
          </a:p>
        </p:txBody>
      </p:sp>
      <p:sp>
        <p:nvSpPr>
          <p:cNvPr id="14" name="Google Shape;617;p141">
            <a:extLst>
              <a:ext uri="{FF2B5EF4-FFF2-40B4-BE49-F238E27FC236}">
                <a16:creationId xmlns:a16="http://schemas.microsoft.com/office/drawing/2014/main" id="{2510E046-C500-A891-EEBE-27D024438FE3}"/>
              </a:ext>
            </a:extLst>
          </p:cNvPr>
          <p:cNvSpPr/>
          <p:nvPr/>
        </p:nvSpPr>
        <p:spPr>
          <a:xfrm rot="16200000">
            <a:off x="2876163" y="6144564"/>
            <a:ext cx="148800" cy="148800"/>
          </a:xfrm>
          <a:prstGeom prst="ellipse">
            <a:avLst/>
          </a:prstGeom>
          <a:solidFill>
            <a:srgbClr val="073763"/>
          </a:solidFill>
          <a:ln>
            <a:noFill/>
          </a:ln>
        </p:spPr>
        <p:txBody>
          <a:bodyPr spcFirstLastPara="1" wrap="square" lIns="121900" tIns="121900" rIns="121900" bIns="121900" anchor="ctr" anchorCtr="0">
            <a:noAutofit/>
          </a:bodyPr>
          <a:lstStyle/>
          <a:p>
            <a:endParaRPr sz="2400"/>
          </a:p>
        </p:txBody>
      </p:sp>
      <p:sp>
        <p:nvSpPr>
          <p:cNvPr id="15" name="Google Shape;618;p141">
            <a:extLst>
              <a:ext uri="{FF2B5EF4-FFF2-40B4-BE49-F238E27FC236}">
                <a16:creationId xmlns:a16="http://schemas.microsoft.com/office/drawing/2014/main" id="{A84CB75F-77E8-800A-7120-099F7DB93D5E}"/>
              </a:ext>
            </a:extLst>
          </p:cNvPr>
          <p:cNvSpPr/>
          <p:nvPr/>
        </p:nvSpPr>
        <p:spPr>
          <a:xfrm rot="16200000">
            <a:off x="2524563" y="5877231"/>
            <a:ext cx="109600" cy="109600"/>
          </a:xfrm>
          <a:prstGeom prst="ellipse">
            <a:avLst/>
          </a:prstGeom>
          <a:solidFill>
            <a:srgbClr val="748CA2"/>
          </a:solidFill>
          <a:ln>
            <a:noFill/>
          </a:ln>
        </p:spPr>
        <p:txBody>
          <a:bodyPr spcFirstLastPara="1" wrap="square" lIns="121900" tIns="121900" rIns="121900" bIns="121900" anchor="ctr" anchorCtr="0">
            <a:noAutofit/>
          </a:bodyPr>
          <a:lstStyle/>
          <a:p>
            <a:endParaRPr sz="2400"/>
          </a:p>
        </p:txBody>
      </p:sp>
      <p:sp>
        <p:nvSpPr>
          <p:cNvPr id="16" name="Google Shape;620;p141">
            <a:extLst>
              <a:ext uri="{FF2B5EF4-FFF2-40B4-BE49-F238E27FC236}">
                <a16:creationId xmlns:a16="http://schemas.microsoft.com/office/drawing/2014/main" id="{786B1E5E-BAC0-7133-1EE9-1108EDFB8B7F}"/>
              </a:ext>
            </a:extLst>
          </p:cNvPr>
          <p:cNvSpPr/>
          <p:nvPr/>
        </p:nvSpPr>
        <p:spPr>
          <a:xfrm rot="16200000">
            <a:off x="2634163" y="5499164"/>
            <a:ext cx="203200" cy="203200"/>
          </a:xfrm>
          <a:prstGeom prst="ellipse">
            <a:avLst/>
          </a:prstGeom>
          <a:solidFill>
            <a:srgbClr val="748CA2"/>
          </a:solidFill>
          <a:ln>
            <a:noFill/>
          </a:ln>
        </p:spPr>
        <p:txBody>
          <a:bodyPr spcFirstLastPara="1" wrap="square" lIns="121900" tIns="121900" rIns="121900" bIns="121900" anchor="ctr" anchorCtr="0">
            <a:noAutofit/>
          </a:bodyPr>
          <a:lstStyle/>
          <a:p>
            <a:endParaRPr sz="2400"/>
          </a:p>
        </p:txBody>
      </p:sp>
      <p:sp>
        <p:nvSpPr>
          <p:cNvPr id="17" name="Google Shape;621;p141">
            <a:extLst>
              <a:ext uri="{FF2B5EF4-FFF2-40B4-BE49-F238E27FC236}">
                <a16:creationId xmlns:a16="http://schemas.microsoft.com/office/drawing/2014/main" id="{F7644F2D-87D5-CAD9-6088-48467B96A592}"/>
              </a:ext>
            </a:extLst>
          </p:cNvPr>
          <p:cNvSpPr/>
          <p:nvPr/>
        </p:nvSpPr>
        <p:spPr>
          <a:xfrm rot="16200000">
            <a:off x="3024963" y="5708831"/>
            <a:ext cx="148800" cy="148800"/>
          </a:xfrm>
          <a:prstGeom prst="ellipse">
            <a:avLst/>
          </a:prstGeom>
          <a:solidFill>
            <a:srgbClr val="748CA2"/>
          </a:solidFill>
          <a:ln>
            <a:noFill/>
          </a:ln>
        </p:spPr>
        <p:txBody>
          <a:bodyPr spcFirstLastPara="1" wrap="square" lIns="121900" tIns="121900" rIns="121900" bIns="121900" anchor="ctr" anchorCtr="0">
            <a:noAutofit/>
          </a:bodyPr>
          <a:lstStyle/>
          <a:p>
            <a:endParaRPr sz="2400"/>
          </a:p>
        </p:txBody>
      </p:sp>
      <p:sp>
        <p:nvSpPr>
          <p:cNvPr id="18" name="Google Shape;622;p141">
            <a:extLst>
              <a:ext uri="{FF2B5EF4-FFF2-40B4-BE49-F238E27FC236}">
                <a16:creationId xmlns:a16="http://schemas.microsoft.com/office/drawing/2014/main" id="{E06966A9-0419-C687-F0A1-8E4B4E87004D}"/>
              </a:ext>
            </a:extLst>
          </p:cNvPr>
          <p:cNvSpPr/>
          <p:nvPr/>
        </p:nvSpPr>
        <p:spPr>
          <a:xfrm rot="16200000">
            <a:off x="6842929" y="2413281"/>
            <a:ext cx="203200" cy="203200"/>
          </a:xfrm>
          <a:prstGeom prst="ellipse">
            <a:avLst/>
          </a:prstGeom>
          <a:solidFill>
            <a:srgbClr val="748CA2"/>
          </a:solidFill>
          <a:ln>
            <a:noFill/>
          </a:ln>
        </p:spPr>
        <p:txBody>
          <a:bodyPr spcFirstLastPara="1" wrap="square" lIns="121900" tIns="121900" rIns="121900" bIns="121900" anchor="ctr" anchorCtr="0">
            <a:noAutofit/>
          </a:bodyPr>
          <a:lstStyle/>
          <a:p>
            <a:endParaRPr sz="2400"/>
          </a:p>
        </p:txBody>
      </p:sp>
      <p:sp>
        <p:nvSpPr>
          <p:cNvPr id="19" name="Google Shape;623;p141">
            <a:extLst>
              <a:ext uri="{FF2B5EF4-FFF2-40B4-BE49-F238E27FC236}">
                <a16:creationId xmlns:a16="http://schemas.microsoft.com/office/drawing/2014/main" id="{59508121-2EAE-D993-7B5A-EBEB200C759D}"/>
              </a:ext>
            </a:extLst>
          </p:cNvPr>
          <p:cNvSpPr/>
          <p:nvPr/>
        </p:nvSpPr>
        <p:spPr>
          <a:xfrm rot="16200000">
            <a:off x="6571529" y="2803581"/>
            <a:ext cx="148800" cy="148800"/>
          </a:xfrm>
          <a:prstGeom prst="ellipse">
            <a:avLst/>
          </a:prstGeom>
          <a:solidFill>
            <a:srgbClr val="748CA2"/>
          </a:solidFill>
          <a:ln>
            <a:noFill/>
          </a:ln>
        </p:spPr>
        <p:txBody>
          <a:bodyPr spcFirstLastPara="1" wrap="square" lIns="121900" tIns="121900" rIns="121900" bIns="121900" anchor="ctr" anchorCtr="0">
            <a:noAutofit/>
          </a:bodyPr>
          <a:lstStyle/>
          <a:p>
            <a:endParaRPr sz="2400"/>
          </a:p>
        </p:txBody>
      </p:sp>
      <p:sp>
        <p:nvSpPr>
          <p:cNvPr id="20" name="Google Shape;624;p141">
            <a:extLst>
              <a:ext uri="{FF2B5EF4-FFF2-40B4-BE49-F238E27FC236}">
                <a16:creationId xmlns:a16="http://schemas.microsoft.com/office/drawing/2014/main" id="{C80011DA-4B50-6BA0-2CBF-04C518B9122A}"/>
              </a:ext>
            </a:extLst>
          </p:cNvPr>
          <p:cNvSpPr/>
          <p:nvPr/>
        </p:nvSpPr>
        <p:spPr>
          <a:xfrm rot="16200000">
            <a:off x="6192583" y="2058496"/>
            <a:ext cx="109600" cy="109600"/>
          </a:xfrm>
          <a:prstGeom prst="ellipse">
            <a:avLst/>
          </a:prstGeom>
          <a:solidFill>
            <a:srgbClr val="073763"/>
          </a:solidFill>
          <a:ln>
            <a:noFill/>
          </a:ln>
        </p:spPr>
        <p:txBody>
          <a:bodyPr spcFirstLastPara="1" wrap="square" lIns="121900" tIns="121900" rIns="121900" bIns="121900" anchor="ctr" anchorCtr="0">
            <a:noAutofit/>
          </a:bodyPr>
          <a:lstStyle/>
          <a:p>
            <a:endParaRPr sz="2400"/>
          </a:p>
        </p:txBody>
      </p:sp>
      <p:sp>
        <p:nvSpPr>
          <p:cNvPr id="21" name="Google Shape;625;p141">
            <a:extLst>
              <a:ext uri="{FF2B5EF4-FFF2-40B4-BE49-F238E27FC236}">
                <a16:creationId xmlns:a16="http://schemas.microsoft.com/office/drawing/2014/main" id="{D676B6A0-CD07-A5E1-B104-00EC2900899D}"/>
              </a:ext>
            </a:extLst>
          </p:cNvPr>
          <p:cNvSpPr/>
          <p:nvPr/>
        </p:nvSpPr>
        <p:spPr>
          <a:xfrm rot="16200000">
            <a:off x="7026297" y="3049287"/>
            <a:ext cx="74000" cy="74000"/>
          </a:xfrm>
          <a:prstGeom prst="ellipse">
            <a:avLst/>
          </a:prstGeom>
          <a:solidFill>
            <a:srgbClr val="073763"/>
          </a:solidFill>
          <a:ln>
            <a:noFill/>
          </a:ln>
        </p:spPr>
        <p:txBody>
          <a:bodyPr spcFirstLastPara="1" wrap="square" lIns="121900" tIns="121900" rIns="121900" bIns="121900" anchor="ctr" anchorCtr="0">
            <a:noAutofit/>
          </a:bodyPr>
          <a:lstStyle/>
          <a:p>
            <a:endParaRPr sz="2400"/>
          </a:p>
        </p:txBody>
      </p:sp>
      <p:sp>
        <p:nvSpPr>
          <p:cNvPr id="22" name="Google Shape;626;p141">
            <a:extLst>
              <a:ext uri="{FF2B5EF4-FFF2-40B4-BE49-F238E27FC236}">
                <a16:creationId xmlns:a16="http://schemas.microsoft.com/office/drawing/2014/main" id="{E286FBDA-DBD6-B1E0-1DAF-756B5C16A14D}"/>
              </a:ext>
            </a:extLst>
          </p:cNvPr>
          <p:cNvSpPr/>
          <p:nvPr/>
        </p:nvSpPr>
        <p:spPr>
          <a:xfrm rot="16200000">
            <a:off x="5938629" y="2413281"/>
            <a:ext cx="455200" cy="455200"/>
          </a:xfrm>
          <a:prstGeom prst="ellipse">
            <a:avLst/>
          </a:prstGeom>
          <a:solidFill>
            <a:srgbClr val="748CA2"/>
          </a:solidFill>
          <a:ln>
            <a:noFill/>
          </a:ln>
        </p:spPr>
        <p:txBody>
          <a:bodyPr spcFirstLastPara="1" wrap="square" lIns="121900" tIns="121900" rIns="121900" bIns="121900" anchor="ctr" anchorCtr="0">
            <a:noAutofit/>
          </a:bodyPr>
          <a:lstStyle/>
          <a:p>
            <a:endParaRPr sz="2400"/>
          </a:p>
        </p:txBody>
      </p:sp>
      <p:sp>
        <p:nvSpPr>
          <p:cNvPr id="23" name="Google Shape;627;p141">
            <a:extLst>
              <a:ext uri="{FF2B5EF4-FFF2-40B4-BE49-F238E27FC236}">
                <a16:creationId xmlns:a16="http://schemas.microsoft.com/office/drawing/2014/main" id="{A485CB77-3908-67EB-6683-2EDFE33DA6A1}"/>
              </a:ext>
            </a:extLst>
          </p:cNvPr>
          <p:cNvSpPr/>
          <p:nvPr/>
        </p:nvSpPr>
        <p:spPr>
          <a:xfrm rot="13500000">
            <a:off x="1639672" y="5383640"/>
            <a:ext cx="587181" cy="587181"/>
          </a:xfrm>
          <a:prstGeom prst="ellipse">
            <a:avLst/>
          </a:prstGeom>
          <a:gradFill>
            <a:gsLst>
              <a:gs pos="0">
                <a:srgbClr val="32CCFF"/>
              </a:gs>
              <a:gs pos="100000">
                <a:srgbClr val="0780A8"/>
              </a:gs>
            </a:gsLst>
            <a:lin ang="5400012" scaled="0"/>
          </a:gradFill>
          <a:ln>
            <a:noFill/>
          </a:ln>
        </p:spPr>
        <p:txBody>
          <a:bodyPr spcFirstLastPara="1" wrap="square" lIns="121900" tIns="121900" rIns="121900" bIns="121900" anchor="ctr" anchorCtr="0">
            <a:noAutofit/>
          </a:bodyPr>
          <a:lstStyle/>
          <a:p>
            <a:endParaRPr sz="2400"/>
          </a:p>
        </p:txBody>
      </p:sp>
      <p:grpSp>
        <p:nvGrpSpPr>
          <p:cNvPr id="24" name="Google Shape;628;p141">
            <a:extLst>
              <a:ext uri="{FF2B5EF4-FFF2-40B4-BE49-F238E27FC236}">
                <a16:creationId xmlns:a16="http://schemas.microsoft.com/office/drawing/2014/main" id="{DA04C5B9-F72C-2DEE-F67A-5D741C3AE17A}"/>
              </a:ext>
            </a:extLst>
          </p:cNvPr>
          <p:cNvGrpSpPr/>
          <p:nvPr/>
        </p:nvGrpSpPr>
        <p:grpSpPr>
          <a:xfrm>
            <a:off x="611883" y="2950702"/>
            <a:ext cx="436519" cy="332255"/>
            <a:chOff x="7606756" y="10470046"/>
            <a:chExt cx="644088" cy="490050"/>
          </a:xfrm>
        </p:grpSpPr>
        <p:sp>
          <p:nvSpPr>
            <p:cNvPr id="25" name="Google Shape;629;p141">
              <a:extLst>
                <a:ext uri="{FF2B5EF4-FFF2-40B4-BE49-F238E27FC236}">
                  <a16:creationId xmlns:a16="http://schemas.microsoft.com/office/drawing/2014/main" id="{F0879539-3C29-FAE7-3451-ADAB7C8D05E5}"/>
                </a:ext>
              </a:extLst>
            </p:cNvPr>
            <p:cNvSpPr/>
            <p:nvPr/>
          </p:nvSpPr>
          <p:spPr>
            <a:xfrm>
              <a:off x="7717596" y="10477192"/>
              <a:ext cx="115741" cy="183850"/>
            </a:xfrm>
            <a:custGeom>
              <a:avLst/>
              <a:gdLst/>
              <a:ahLst/>
              <a:cxnLst/>
              <a:rect l="l" t="t" r="r" b="b"/>
              <a:pathLst>
                <a:path w="2834" h="4502" extrusionOk="0">
                  <a:moveTo>
                    <a:pt x="0" y="0"/>
                  </a:moveTo>
                  <a:lnTo>
                    <a:pt x="0" y="4501"/>
                  </a:lnTo>
                  <a:lnTo>
                    <a:pt x="1188" y="3760"/>
                  </a:lnTo>
                  <a:lnTo>
                    <a:pt x="1221" y="3738"/>
                  </a:lnTo>
                  <a:cubicBezTo>
                    <a:pt x="1341" y="3684"/>
                    <a:pt x="1482" y="3684"/>
                    <a:pt x="1613" y="3738"/>
                  </a:cubicBezTo>
                  <a:lnTo>
                    <a:pt x="1646" y="3760"/>
                  </a:lnTo>
                  <a:lnTo>
                    <a:pt x="2834" y="4501"/>
                  </a:lnTo>
                  <a:lnTo>
                    <a:pt x="2834" y="0"/>
                  </a:lnTo>
                  <a:close/>
                </a:path>
              </a:pathLst>
            </a:custGeom>
            <a:gradFill>
              <a:gsLst>
                <a:gs pos="0">
                  <a:srgbClr val="27D79A"/>
                </a:gs>
                <a:gs pos="36000">
                  <a:srgbClr val="03B4F0"/>
                </a:gs>
                <a:gs pos="70000">
                  <a:srgbClr val="0768DD"/>
                </a:gs>
                <a:gs pos="100000">
                  <a:srgbClr val="5F1AE5"/>
                </a:gs>
                <a:gs pos="100000">
                  <a:srgbClr val="737373"/>
                </a:gs>
              </a:gsLst>
              <a:lin ang="2698631" scaled="0"/>
            </a:gradFill>
            <a:ln>
              <a:noFill/>
            </a:ln>
          </p:spPr>
          <p:txBody>
            <a:bodyPr spcFirstLastPara="1" wrap="square" lIns="121900" tIns="121900" rIns="121900" bIns="121900" anchor="ctr" anchorCtr="0">
              <a:noAutofit/>
            </a:bodyPr>
            <a:lstStyle/>
            <a:p>
              <a:endParaRPr sz="2400"/>
            </a:p>
          </p:txBody>
        </p:sp>
        <p:sp>
          <p:nvSpPr>
            <p:cNvPr id="26" name="Google Shape;630;p141">
              <a:extLst>
                <a:ext uri="{FF2B5EF4-FFF2-40B4-BE49-F238E27FC236}">
                  <a16:creationId xmlns:a16="http://schemas.microsoft.com/office/drawing/2014/main" id="{5AB4127A-134A-5AB8-8076-64CE49BBFF9A}"/>
                </a:ext>
              </a:extLst>
            </p:cNvPr>
            <p:cNvSpPr/>
            <p:nvPr/>
          </p:nvSpPr>
          <p:spPr>
            <a:xfrm>
              <a:off x="7606756" y="10470046"/>
              <a:ext cx="644088" cy="490050"/>
            </a:xfrm>
            <a:custGeom>
              <a:avLst/>
              <a:gdLst/>
              <a:ahLst/>
              <a:cxnLst/>
              <a:rect l="l" t="t" r="r" b="b"/>
              <a:pathLst>
                <a:path w="15771" h="12000" fill="none" extrusionOk="0">
                  <a:moveTo>
                    <a:pt x="15225" y="11989"/>
                  </a:moveTo>
                  <a:lnTo>
                    <a:pt x="11117" y="11989"/>
                  </a:lnTo>
                  <a:cubicBezTo>
                    <a:pt x="10812" y="11989"/>
                    <a:pt x="10572" y="11749"/>
                    <a:pt x="10572" y="11444"/>
                  </a:cubicBezTo>
                  <a:lnTo>
                    <a:pt x="10572" y="3314"/>
                  </a:lnTo>
                  <a:cubicBezTo>
                    <a:pt x="10572" y="3009"/>
                    <a:pt x="10812" y="2769"/>
                    <a:pt x="11117" y="2769"/>
                  </a:cubicBezTo>
                  <a:lnTo>
                    <a:pt x="15225" y="2769"/>
                  </a:lnTo>
                  <a:cubicBezTo>
                    <a:pt x="15520" y="2769"/>
                    <a:pt x="15770" y="3009"/>
                    <a:pt x="15770" y="3314"/>
                  </a:cubicBezTo>
                  <a:lnTo>
                    <a:pt x="15770" y="11444"/>
                  </a:lnTo>
                  <a:cubicBezTo>
                    <a:pt x="15770" y="11749"/>
                    <a:pt x="15520" y="11989"/>
                    <a:pt x="15225" y="11989"/>
                  </a:cubicBezTo>
                  <a:close/>
                  <a:moveTo>
                    <a:pt x="14539" y="3793"/>
                  </a:moveTo>
                  <a:lnTo>
                    <a:pt x="11782" y="3793"/>
                  </a:lnTo>
                  <a:cubicBezTo>
                    <a:pt x="11596" y="3793"/>
                    <a:pt x="11444" y="3946"/>
                    <a:pt x="11444" y="4131"/>
                  </a:cubicBezTo>
                  <a:lnTo>
                    <a:pt x="11444" y="8992"/>
                  </a:lnTo>
                  <a:cubicBezTo>
                    <a:pt x="11444" y="9177"/>
                    <a:pt x="11596" y="9330"/>
                    <a:pt x="11782" y="9330"/>
                  </a:cubicBezTo>
                  <a:lnTo>
                    <a:pt x="14539" y="9330"/>
                  </a:lnTo>
                  <a:cubicBezTo>
                    <a:pt x="14724" y="9330"/>
                    <a:pt x="14877" y="9177"/>
                    <a:pt x="14877" y="8992"/>
                  </a:cubicBezTo>
                  <a:lnTo>
                    <a:pt x="14877" y="4131"/>
                  </a:lnTo>
                  <a:cubicBezTo>
                    <a:pt x="14877" y="3946"/>
                    <a:pt x="14724" y="3793"/>
                    <a:pt x="14539" y="3793"/>
                  </a:cubicBezTo>
                  <a:close/>
                  <a:moveTo>
                    <a:pt x="14822" y="1690"/>
                  </a:moveTo>
                  <a:lnTo>
                    <a:pt x="14822" y="818"/>
                  </a:lnTo>
                  <a:cubicBezTo>
                    <a:pt x="14822" y="371"/>
                    <a:pt x="14452" y="1"/>
                    <a:pt x="14005" y="1"/>
                  </a:cubicBezTo>
                  <a:lnTo>
                    <a:pt x="818" y="1"/>
                  </a:lnTo>
                  <a:cubicBezTo>
                    <a:pt x="360" y="1"/>
                    <a:pt x="1" y="371"/>
                    <a:pt x="1" y="818"/>
                  </a:cubicBezTo>
                  <a:lnTo>
                    <a:pt x="1" y="9330"/>
                  </a:lnTo>
                  <a:cubicBezTo>
                    <a:pt x="1" y="9776"/>
                    <a:pt x="360" y="10147"/>
                    <a:pt x="818" y="10147"/>
                  </a:cubicBezTo>
                  <a:lnTo>
                    <a:pt x="9515" y="10147"/>
                  </a:lnTo>
                  <a:moveTo>
                    <a:pt x="1" y="8447"/>
                  </a:moveTo>
                  <a:lnTo>
                    <a:pt x="9569" y="8447"/>
                  </a:lnTo>
                  <a:moveTo>
                    <a:pt x="6540" y="10158"/>
                  </a:moveTo>
                  <a:cubicBezTo>
                    <a:pt x="6540" y="10158"/>
                    <a:pt x="6943" y="12000"/>
                    <a:pt x="5254" y="12000"/>
                  </a:cubicBezTo>
                  <a:lnTo>
                    <a:pt x="9569" y="12000"/>
                  </a:lnTo>
                  <a:cubicBezTo>
                    <a:pt x="7913" y="12000"/>
                    <a:pt x="8283" y="10158"/>
                    <a:pt x="8283" y="10158"/>
                  </a:cubicBez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 name="Google Shape;631;p141">
              <a:extLst>
                <a:ext uri="{FF2B5EF4-FFF2-40B4-BE49-F238E27FC236}">
                  <a16:creationId xmlns:a16="http://schemas.microsoft.com/office/drawing/2014/main" id="{F266F6DA-98E1-3A21-5BBE-47AA4AD52BEC}"/>
                </a:ext>
              </a:extLst>
            </p:cNvPr>
            <p:cNvSpPr/>
            <p:nvPr/>
          </p:nvSpPr>
          <p:spPr>
            <a:xfrm>
              <a:off x="7684638" y="10470046"/>
              <a:ext cx="121989" cy="208353"/>
            </a:xfrm>
            <a:custGeom>
              <a:avLst/>
              <a:gdLst/>
              <a:ahLst/>
              <a:cxnLst/>
              <a:rect l="l" t="t" r="r" b="b"/>
              <a:pathLst>
                <a:path w="2987" h="5102" fill="none" extrusionOk="0">
                  <a:moveTo>
                    <a:pt x="2813" y="5058"/>
                  </a:moveTo>
                  <a:lnTo>
                    <a:pt x="1548" y="4273"/>
                  </a:lnTo>
                  <a:cubicBezTo>
                    <a:pt x="1505" y="4251"/>
                    <a:pt x="1472" y="4251"/>
                    <a:pt x="1439" y="4273"/>
                  </a:cubicBezTo>
                  <a:lnTo>
                    <a:pt x="175" y="5058"/>
                  </a:lnTo>
                  <a:cubicBezTo>
                    <a:pt x="99" y="5101"/>
                    <a:pt x="12" y="5058"/>
                    <a:pt x="1" y="4981"/>
                  </a:cubicBezTo>
                  <a:cubicBezTo>
                    <a:pt x="1" y="4970"/>
                    <a:pt x="1" y="4970"/>
                    <a:pt x="1" y="4959"/>
                  </a:cubicBezTo>
                  <a:lnTo>
                    <a:pt x="1" y="241"/>
                  </a:lnTo>
                  <a:cubicBezTo>
                    <a:pt x="1" y="110"/>
                    <a:pt x="110" y="1"/>
                    <a:pt x="251" y="1"/>
                  </a:cubicBezTo>
                  <a:lnTo>
                    <a:pt x="2736" y="1"/>
                  </a:lnTo>
                  <a:cubicBezTo>
                    <a:pt x="2867" y="1"/>
                    <a:pt x="2987" y="110"/>
                    <a:pt x="2987" y="241"/>
                  </a:cubicBezTo>
                  <a:lnTo>
                    <a:pt x="2987" y="4959"/>
                  </a:lnTo>
                  <a:cubicBezTo>
                    <a:pt x="2987" y="4970"/>
                    <a:pt x="2987" y="4970"/>
                    <a:pt x="2987" y="4981"/>
                  </a:cubicBezTo>
                  <a:cubicBezTo>
                    <a:pt x="2965" y="5058"/>
                    <a:pt x="2878" y="5101"/>
                    <a:pt x="2813" y="5058"/>
                  </a:cubicBezTo>
                  <a:close/>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 name="Google Shape;632;p141">
              <a:extLst>
                <a:ext uri="{FF2B5EF4-FFF2-40B4-BE49-F238E27FC236}">
                  <a16:creationId xmlns:a16="http://schemas.microsoft.com/office/drawing/2014/main" id="{CA746645-7AE1-9F50-8DD0-9AED8B49E21B}"/>
                </a:ext>
              </a:extLst>
            </p:cNvPr>
            <p:cNvSpPr/>
            <p:nvPr/>
          </p:nvSpPr>
          <p:spPr>
            <a:xfrm>
              <a:off x="7713145" y="10552742"/>
              <a:ext cx="65017" cy="61215"/>
            </a:xfrm>
            <a:custGeom>
              <a:avLst/>
              <a:gdLst/>
              <a:ahLst/>
              <a:cxnLst/>
              <a:rect l="l" t="t" r="r" b="b"/>
              <a:pathLst>
                <a:path w="1592" h="1499" extrusionOk="0">
                  <a:moveTo>
                    <a:pt x="790" y="0"/>
                  </a:moveTo>
                  <a:cubicBezTo>
                    <a:pt x="780" y="0"/>
                    <a:pt x="769" y="8"/>
                    <a:pt x="763" y="25"/>
                  </a:cubicBezTo>
                  <a:lnTo>
                    <a:pt x="600" y="526"/>
                  </a:lnTo>
                  <a:cubicBezTo>
                    <a:pt x="600" y="537"/>
                    <a:pt x="578" y="548"/>
                    <a:pt x="567" y="548"/>
                  </a:cubicBezTo>
                  <a:lnTo>
                    <a:pt x="33" y="548"/>
                  </a:lnTo>
                  <a:cubicBezTo>
                    <a:pt x="11" y="548"/>
                    <a:pt x="0" y="580"/>
                    <a:pt x="22" y="602"/>
                  </a:cubicBezTo>
                  <a:lnTo>
                    <a:pt x="447" y="918"/>
                  </a:lnTo>
                  <a:cubicBezTo>
                    <a:pt x="458" y="929"/>
                    <a:pt x="469" y="940"/>
                    <a:pt x="458" y="951"/>
                  </a:cubicBezTo>
                  <a:lnTo>
                    <a:pt x="295" y="1463"/>
                  </a:lnTo>
                  <a:cubicBezTo>
                    <a:pt x="286" y="1481"/>
                    <a:pt x="306" y="1499"/>
                    <a:pt x="325" y="1499"/>
                  </a:cubicBezTo>
                  <a:cubicBezTo>
                    <a:pt x="330" y="1499"/>
                    <a:pt x="334" y="1498"/>
                    <a:pt x="338" y="1496"/>
                  </a:cubicBezTo>
                  <a:lnTo>
                    <a:pt x="774" y="1180"/>
                  </a:lnTo>
                  <a:cubicBezTo>
                    <a:pt x="780" y="1174"/>
                    <a:pt x="785" y="1172"/>
                    <a:pt x="790" y="1172"/>
                  </a:cubicBezTo>
                  <a:cubicBezTo>
                    <a:pt x="796" y="1172"/>
                    <a:pt x="801" y="1174"/>
                    <a:pt x="807" y="1180"/>
                  </a:cubicBezTo>
                  <a:lnTo>
                    <a:pt x="1243" y="1496"/>
                  </a:lnTo>
                  <a:cubicBezTo>
                    <a:pt x="1247" y="1498"/>
                    <a:pt x="1251" y="1499"/>
                    <a:pt x="1255" y="1499"/>
                  </a:cubicBezTo>
                  <a:cubicBezTo>
                    <a:pt x="1275" y="1499"/>
                    <a:pt x="1295" y="1481"/>
                    <a:pt x="1286" y="1463"/>
                  </a:cubicBezTo>
                  <a:lnTo>
                    <a:pt x="1123" y="951"/>
                  </a:lnTo>
                  <a:cubicBezTo>
                    <a:pt x="1123" y="940"/>
                    <a:pt x="1123" y="929"/>
                    <a:pt x="1134" y="918"/>
                  </a:cubicBezTo>
                  <a:lnTo>
                    <a:pt x="1570" y="602"/>
                  </a:lnTo>
                  <a:cubicBezTo>
                    <a:pt x="1591" y="580"/>
                    <a:pt x="1581" y="548"/>
                    <a:pt x="1548" y="548"/>
                  </a:cubicBezTo>
                  <a:lnTo>
                    <a:pt x="1014" y="548"/>
                  </a:lnTo>
                  <a:cubicBezTo>
                    <a:pt x="1003" y="548"/>
                    <a:pt x="992" y="537"/>
                    <a:pt x="981" y="526"/>
                  </a:cubicBezTo>
                  <a:lnTo>
                    <a:pt x="818" y="25"/>
                  </a:lnTo>
                  <a:cubicBezTo>
                    <a:pt x="812" y="8"/>
                    <a:pt x="801" y="0"/>
                    <a:pt x="790"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 name="Google Shape;633;p141">
              <a:extLst>
                <a:ext uri="{FF2B5EF4-FFF2-40B4-BE49-F238E27FC236}">
                  <a16:creationId xmlns:a16="http://schemas.microsoft.com/office/drawing/2014/main" id="{B9FC9E8F-911C-86CC-E693-C7C2F2814C12}"/>
                </a:ext>
              </a:extLst>
            </p:cNvPr>
            <p:cNvSpPr/>
            <p:nvPr/>
          </p:nvSpPr>
          <p:spPr>
            <a:xfrm>
              <a:off x="8121259" y="10898104"/>
              <a:ext cx="40554" cy="34385"/>
            </a:xfrm>
            <a:custGeom>
              <a:avLst/>
              <a:gdLst/>
              <a:ahLst/>
              <a:cxnLst/>
              <a:rect l="l" t="t" r="r" b="b"/>
              <a:pathLst>
                <a:path w="993" h="842" extrusionOk="0">
                  <a:moveTo>
                    <a:pt x="565" y="1"/>
                  </a:moveTo>
                  <a:cubicBezTo>
                    <a:pt x="462" y="1"/>
                    <a:pt x="358" y="39"/>
                    <a:pt x="273" y="123"/>
                  </a:cubicBezTo>
                  <a:cubicBezTo>
                    <a:pt x="1" y="395"/>
                    <a:pt x="197" y="842"/>
                    <a:pt x="568" y="842"/>
                  </a:cubicBezTo>
                  <a:cubicBezTo>
                    <a:pt x="796" y="842"/>
                    <a:pt x="993" y="657"/>
                    <a:pt x="993" y="428"/>
                  </a:cubicBezTo>
                  <a:cubicBezTo>
                    <a:pt x="993" y="169"/>
                    <a:pt x="782" y="1"/>
                    <a:pt x="565"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30" name="Google Shape;634;p141">
            <a:extLst>
              <a:ext uri="{FF2B5EF4-FFF2-40B4-BE49-F238E27FC236}">
                <a16:creationId xmlns:a16="http://schemas.microsoft.com/office/drawing/2014/main" id="{90B61AF9-5D21-EF6F-8BC3-3469ECABE645}"/>
              </a:ext>
            </a:extLst>
          </p:cNvPr>
          <p:cNvGrpSpPr/>
          <p:nvPr/>
        </p:nvGrpSpPr>
        <p:grpSpPr>
          <a:xfrm>
            <a:off x="7514009" y="5138916"/>
            <a:ext cx="348913" cy="362843"/>
            <a:chOff x="1601750" y="1617425"/>
            <a:chExt cx="340600" cy="354200"/>
          </a:xfrm>
        </p:grpSpPr>
        <p:sp>
          <p:nvSpPr>
            <p:cNvPr id="31" name="Google Shape;635;p141">
              <a:extLst>
                <a:ext uri="{FF2B5EF4-FFF2-40B4-BE49-F238E27FC236}">
                  <a16:creationId xmlns:a16="http://schemas.microsoft.com/office/drawing/2014/main" id="{0F1D53EC-EE20-64E5-C771-697A30E45F96}"/>
                </a:ext>
              </a:extLst>
            </p:cNvPr>
            <p:cNvSpPr/>
            <p:nvPr/>
          </p:nvSpPr>
          <p:spPr>
            <a:xfrm>
              <a:off x="1622175" y="1631050"/>
              <a:ext cx="137900" cy="340575"/>
            </a:xfrm>
            <a:custGeom>
              <a:avLst/>
              <a:gdLst/>
              <a:ahLst/>
              <a:cxnLst/>
              <a:rect l="l" t="t" r="r" b="b"/>
              <a:pathLst>
                <a:path w="5516" h="13623" extrusionOk="0">
                  <a:moveTo>
                    <a:pt x="1" y="6811"/>
                  </a:moveTo>
                  <a:cubicBezTo>
                    <a:pt x="1" y="3052"/>
                    <a:pt x="1581" y="0"/>
                    <a:pt x="3521" y="0"/>
                  </a:cubicBezTo>
                  <a:cubicBezTo>
                    <a:pt x="4011" y="22"/>
                    <a:pt x="4513" y="76"/>
                    <a:pt x="5003" y="164"/>
                  </a:cubicBezTo>
                  <a:cubicBezTo>
                    <a:pt x="5308" y="218"/>
                    <a:pt x="5504" y="523"/>
                    <a:pt x="5439" y="828"/>
                  </a:cubicBezTo>
                  <a:lnTo>
                    <a:pt x="4752" y="3825"/>
                  </a:lnTo>
                  <a:cubicBezTo>
                    <a:pt x="4687" y="4120"/>
                    <a:pt x="4393" y="4305"/>
                    <a:pt x="4098" y="4229"/>
                  </a:cubicBezTo>
                  <a:lnTo>
                    <a:pt x="3009" y="3956"/>
                  </a:lnTo>
                  <a:cubicBezTo>
                    <a:pt x="2693" y="3880"/>
                    <a:pt x="2387" y="4076"/>
                    <a:pt x="2333" y="4392"/>
                  </a:cubicBezTo>
                  <a:cubicBezTo>
                    <a:pt x="2213" y="5188"/>
                    <a:pt x="2148" y="6005"/>
                    <a:pt x="2169" y="6811"/>
                  </a:cubicBezTo>
                  <a:cubicBezTo>
                    <a:pt x="2159" y="7629"/>
                    <a:pt x="2213" y="8435"/>
                    <a:pt x="2344" y="9242"/>
                  </a:cubicBezTo>
                  <a:cubicBezTo>
                    <a:pt x="2398" y="9547"/>
                    <a:pt x="2703" y="9754"/>
                    <a:pt x="3009" y="9678"/>
                  </a:cubicBezTo>
                  <a:lnTo>
                    <a:pt x="4098" y="9405"/>
                  </a:lnTo>
                  <a:cubicBezTo>
                    <a:pt x="4393" y="9329"/>
                    <a:pt x="4698" y="9514"/>
                    <a:pt x="4763" y="9808"/>
                  </a:cubicBezTo>
                  <a:lnTo>
                    <a:pt x="5450" y="12805"/>
                  </a:lnTo>
                  <a:cubicBezTo>
                    <a:pt x="5515" y="13111"/>
                    <a:pt x="5319" y="13416"/>
                    <a:pt x="5003" y="13459"/>
                  </a:cubicBezTo>
                  <a:cubicBezTo>
                    <a:pt x="4513" y="13557"/>
                    <a:pt x="4011" y="13601"/>
                    <a:pt x="3521" y="13623"/>
                  </a:cubicBezTo>
                  <a:cubicBezTo>
                    <a:pt x="1581" y="13623"/>
                    <a:pt x="1" y="10571"/>
                    <a:pt x="1" y="6811"/>
                  </a:cubicBezTo>
                  <a:close/>
                </a:path>
              </a:pathLst>
            </a:custGeom>
            <a:gradFill>
              <a:gsLst>
                <a:gs pos="0">
                  <a:srgbClr val="27D79A"/>
                </a:gs>
                <a:gs pos="36000">
                  <a:srgbClr val="03B4F0"/>
                </a:gs>
                <a:gs pos="70000">
                  <a:srgbClr val="0768DD"/>
                </a:gs>
                <a:gs pos="100000">
                  <a:srgbClr val="5F1AE5"/>
                </a:gs>
                <a:gs pos="100000">
                  <a:srgbClr val="737373"/>
                </a:gs>
              </a:gsLst>
              <a:lin ang="2698631" scaled="0"/>
            </a:gradFill>
            <a:ln>
              <a:noFill/>
            </a:ln>
          </p:spPr>
          <p:txBody>
            <a:bodyPr spcFirstLastPara="1" wrap="square" lIns="121900" tIns="121900" rIns="121900" bIns="121900" anchor="ctr" anchorCtr="0">
              <a:noAutofit/>
            </a:bodyPr>
            <a:lstStyle/>
            <a:p>
              <a:endParaRPr sz="2400"/>
            </a:p>
          </p:txBody>
        </p:sp>
        <p:sp>
          <p:nvSpPr>
            <p:cNvPr id="32" name="Google Shape;636;p141">
              <a:extLst>
                <a:ext uri="{FF2B5EF4-FFF2-40B4-BE49-F238E27FC236}">
                  <a16:creationId xmlns:a16="http://schemas.microsoft.com/office/drawing/2014/main" id="{42EC3CCD-4C2B-8898-3899-C9C78F37DDE7}"/>
                </a:ext>
              </a:extLst>
            </p:cNvPr>
            <p:cNvSpPr/>
            <p:nvPr/>
          </p:nvSpPr>
          <p:spPr>
            <a:xfrm>
              <a:off x="1601750" y="1617425"/>
              <a:ext cx="137875" cy="340575"/>
            </a:xfrm>
            <a:custGeom>
              <a:avLst/>
              <a:gdLst/>
              <a:ahLst/>
              <a:cxnLst/>
              <a:rect l="l" t="t" r="r" b="b"/>
              <a:pathLst>
                <a:path w="5515" h="13623" fill="none" extrusionOk="0">
                  <a:moveTo>
                    <a:pt x="0" y="6812"/>
                  </a:moveTo>
                  <a:cubicBezTo>
                    <a:pt x="0" y="3052"/>
                    <a:pt x="1581" y="0"/>
                    <a:pt x="3520" y="0"/>
                  </a:cubicBezTo>
                  <a:cubicBezTo>
                    <a:pt x="4011" y="22"/>
                    <a:pt x="4512" y="77"/>
                    <a:pt x="5003" y="164"/>
                  </a:cubicBezTo>
                  <a:cubicBezTo>
                    <a:pt x="5308" y="218"/>
                    <a:pt x="5504" y="523"/>
                    <a:pt x="5439" y="829"/>
                  </a:cubicBezTo>
                  <a:lnTo>
                    <a:pt x="4752" y="3826"/>
                  </a:lnTo>
                  <a:cubicBezTo>
                    <a:pt x="4687" y="4120"/>
                    <a:pt x="4392" y="4305"/>
                    <a:pt x="4098" y="4229"/>
                  </a:cubicBezTo>
                  <a:lnTo>
                    <a:pt x="3008" y="3956"/>
                  </a:lnTo>
                  <a:cubicBezTo>
                    <a:pt x="2692" y="3880"/>
                    <a:pt x="2387" y="4076"/>
                    <a:pt x="2333" y="4392"/>
                  </a:cubicBezTo>
                  <a:cubicBezTo>
                    <a:pt x="2213" y="5188"/>
                    <a:pt x="2147" y="6005"/>
                    <a:pt x="2169" y="6812"/>
                  </a:cubicBezTo>
                  <a:cubicBezTo>
                    <a:pt x="2158" y="7629"/>
                    <a:pt x="2213" y="8435"/>
                    <a:pt x="2343" y="9242"/>
                  </a:cubicBezTo>
                  <a:cubicBezTo>
                    <a:pt x="2398" y="9547"/>
                    <a:pt x="2703" y="9754"/>
                    <a:pt x="3008" y="9678"/>
                  </a:cubicBezTo>
                  <a:lnTo>
                    <a:pt x="4098" y="9405"/>
                  </a:lnTo>
                  <a:cubicBezTo>
                    <a:pt x="4392" y="9329"/>
                    <a:pt x="4697" y="9514"/>
                    <a:pt x="4763" y="9809"/>
                  </a:cubicBezTo>
                  <a:lnTo>
                    <a:pt x="5449" y="12806"/>
                  </a:lnTo>
                  <a:cubicBezTo>
                    <a:pt x="5515" y="13111"/>
                    <a:pt x="5319" y="13416"/>
                    <a:pt x="5003" y="13459"/>
                  </a:cubicBezTo>
                  <a:cubicBezTo>
                    <a:pt x="4512" y="13558"/>
                    <a:pt x="4011" y="13601"/>
                    <a:pt x="3520" y="13623"/>
                  </a:cubicBezTo>
                  <a:cubicBezTo>
                    <a:pt x="1581" y="13623"/>
                    <a:pt x="0" y="10571"/>
                    <a:pt x="0" y="6812"/>
                  </a:cubicBezTo>
                  <a:close/>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 name="Google Shape;637;p141">
              <a:extLst>
                <a:ext uri="{FF2B5EF4-FFF2-40B4-BE49-F238E27FC236}">
                  <a16:creationId xmlns:a16="http://schemas.microsoft.com/office/drawing/2014/main" id="{0ADD7D82-D2F1-94AE-EDBC-5023F9FF0CCB}"/>
                </a:ext>
              </a:extLst>
            </p:cNvPr>
            <p:cNvSpPr/>
            <p:nvPr/>
          </p:nvSpPr>
          <p:spPr>
            <a:xfrm>
              <a:off x="1874200" y="1671900"/>
              <a:ext cx="68150" cy="25"/>
            </a:xfrm>
            <a:custGeom>
              <a:avLst/>
              <a:gdLst/>
              <a:ahLst/>
              <a:cxnLst/>
              <a:rect l="l" t="t" r="r" b="b"/>
              <a:pathLst>
                <a:path w="2726" h="1" fill="none" extrusionOk="0">
                  <a:moveTo>
                    <a:pt x="1" y="1"/>
                  </a:moveTo>
                  <a:lnTo>
                    <a:pt x="2725" y="1"/>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4" name="Google Shape;638;p141">
              <a:extLst>
                <a:ext uri="{FF2B5EF4-FFF2-40B4-BE49-F238E27FC236}">
                  <a16:creationId xmlns:a16="http://schemas.microsoft.com/office/drawing/2014/main" id="{03E06194-DF1B-C462-4621-D34A903FFDB0}"/>
                </a:ext>
              </a:extLst>
            </p:cNvPr>
            <p:cNvSpPr/>
            <p:nvPr/>
          </p:nvSpPr>
          <p:spPr>
            <a:xfrm>
              <a:off x="1874200" y="1699150"/>
              <a:ext cx="54525" cy="25"/>
            </a:xfrm>
            <a:custGeom>
              <a:avLst/>
              <a:gdLst/>
              <a:ahLst/>
              <a:cxnLst/>
              <a:rect l="l" t="t" r="r" b="b"/>
              <a:pathLst>
                <a:path w="2181" h="1" fill="none" extrusionOk="0">
                  <a:moveTo>
                    <a:pt x="1" y="1"/>
                  </a:moveTo>
                  <a:lnTo>
                    <a:pt x="2180" y="1"/>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5" name="Google Shape;639;p141">
              <a:extLst>
                <a:ext uri="{FF2B5EF4-FFF2-40B4-BE49-F238E27FC236}">
                  <a16:creationId xmlns:a16="http://schemas.microsoft.com/office/drawing/2014/main" id="{22A69155-3D2E-9BFA-DA59-D067C15E4C9D}"/>
                </a:ext>
              </a:extLst>
            </p:cNvPr>
            <p:cNvSpPr/>
            <p:nvPr/>
          </p:nvSpPr>
          <p:spPr>
            <a:xfrm>
              <a:off x="1778850" y="1644675"/>
              <a:ext cx="68125" cy="68125"/>
            </a:xfrm>
            <a:custGeom>
              <a:avLst/>
              <a:gdLst/>
              <a:ahLst/>
              <a:cxnLst/>
              <a:rect l="l" t="t" r="r" b="b"/>
              <a:pathLst>
                <a:path w="2725" h="2725" fill="none" extrusionOk="0">
                  <a:moveTo>
                    <a:pt x="2725" y="1907"/>
                  </a:moveTo>
                  <a:lnTo>
                    <a:pt x="2725" y="2452"/>
                  </a:lnTo>
                  <a:cubicBezTo>
                    <a:pt x="2725" y="2605"/>
                    <a:pt x="2605" y="2725"/>
                    <a:pt x="2452" y="2725"/>
                  </a:cubicBezTo>
                  <a:lnTo>
                    <a:pt x="273" y="2725"/>
                  </a:lnTo>
                  <a:cubicBezTo>
                    <a:pt x="120" y="2725"/>
                    <a:pt x="0" y="2605"/>
                    <a:pt x="0" y="2452"/>
                  </a:cubicBezTo>
                  <a:lnTo>
                    <a:pt x="0" y="273"/>
                  </a:lnTo>
                  <a:cubicBezTo>
                    <a:pt x="0" y="120"/>
                    <a:pt x="120" y="0"/>
                    <a:pt x="273" y="0"/>
                  </a:cubicBezTo>
                  <a:lnTo>
                    <a:pt x="1907" y="0"/>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6" name="Google Shape;640;p141">
              <a:extLst>
                <a:ext uri="{FF2B5EF4-FFF2-40B4-BE49-F238E27FC236}">
                  <a16:creationId xmlns:a16="http://schemas.microsoft.com/office/drawing/2014/main" id="{1FFB84C0-F490-5E06-7269-FA5D0BBF23DE}"/>
                </a:ext>
              </a:extLst>
            </p:cNvPr>
            <p:cNvSpPr/>
            <p:nvPr/>
          </p:nvSpPr>
          <p:spPr>
            <a:xfrm>
              <a:off x="1806075" y="1644675"/>
              <a:ext cx="54525" cy="40875"/>
            </a:xfrm>
            <a:custGeom>
              <a:avLst/>
              <a:gdLst/>
              <a:ahLst/>
              <a:cxnLst/>
              <a:rect l="l" t="t" r="r" b="b"/>
              <a:pathLst>
                <a:path w="2181" h="1635" fill="none" extrusionOk="0">
                  <a:moveTo>
                    <a:pt x="2181" y="0"/>
                  </a:moveTo>
                  <a:lnTo>
                    <a:pt x="1636" y="545"/>
                  </a:lnTo>
                  <a:lnTo>
                    <a:pt x="546" y="1635"/>
                  </a:lnTo>
                  <a:lnTo>
                    <a:pt x="1" y="1090"/>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7" name="Google Shape;641;p141">
              <a:extLst>
                <a:ext uri="{FF2B5EF4-FFF2-40B4-BE49-F238E27FC236}">
                  <a16:creationId xmlns:a16="http://schemas.microsoft.com/office/drawing/2014/main" id="{00F2D15C-134A-ED9B-34DD-2E776C9272DB}"/>
                </a:ext>
              </a:extLst>
            </p:cNvPr>
            <p:cNvSpPr/>
            <p:nvPr/>
          </p:nvSpPr>
          <p:spPr>
            <a:xfrm>
              <a:off x="1874200" y="1780900"/>
              <a:ext cx="68150" cy="25"/>
            </a:xfrm>
            <a:custGeom>
              <a:avLst/>
              <a:gdLst/>
              <a:ahLst/>
              <a:cxnLst/>
              <a:rect l="l" t="t" r="r" b="b"/>
              <a:pathLst>
                <a:path w="2726" h="1" fill="none" extrusionOk="0">
                  <a:moveTo>
                    <a:pt x="1" y="0"/>
                  </a:moveTo>
                  <a:lnTo>
                    <a:pt x="2725" y="0"/>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8" name="Google Shape;642;p141">
              <a:extLst>
                <a:ext uri="{FF2B5EF4-FFF2-40B4-BE49-F238E27FC236}">
                  <a16:creationId xmlns:a16="http://schemas.microsoft.com/office/drawing/2014/main" id="{5B02B34D-4214-DA28-8B02-C1ECDEA4CDDD}"/>
                </a:ext>
              </a:extLst>
            </p:cNvPr>
            <p:cNvSpPr/>
            <p:nvPr/>
          </p:nvSpPr>
          <p:spPr>
            <a:xfrm>
              <a:off x="1874200" y="1808125"/>
              <a:ext cx="54525" cy="25"/>
            </a:xfrm>
            <a:custGeom>
              <a:avLst/>
              <a:gdLst/>
              <a:ahLst/>
              <a:cxnLst/>
              <a:rect l="l" t="t" r="r" b="b"/>
              <a:pathLst>
                <a:path w="2181" h="1" fill="none" extrusionOk="0">
                  <a:moveTo>
                    <a:pt x="1" y="1"/>
                  </a:moveTo>
                  <a:lnTo>
                    <a:pt x="2180" y="1"/>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9" name="Google Shape;643;p141">
              <a:extLst>
                <a:ext uri="{FF2B5EF4-FFF2-40B4-BE49-F238E27FC236}">
                  <a16:creationId xmlns:a16="http://schemas.microsoft.com/office/drawing/2014/main" id="{D2F5AA53-D1CD-8B95-D34E-0519F46B0AD0}"/>
                </a:ext>
              </a:extLst>
            </p:cNvPr>
            <p:cNvSpPr/>
            <p:nvPr/>
          </p:nvSpPr>
          <p:spPr>
            <a:xfrm>
              <a:off x="1778850" y="1753650"/>
              <a:ext cx="68125" cy="68125"/>
            </a:xfrm>
            <a:custGeom>
              <a:avLst/>
              <a:gdLst/>
              <a:ahLst/>
              <a:cxnLst/>
              <a:rect l="l" t="t" r="r" b="b"/>
              <a:pathLst>
                <a:path w="2725" h="2725" fill="none" extrusionOk="0">
                  <a:moveTo>
                    <a:pt x="2725" y="1907"/>
                  </a:moveTo>
                  <a:lnTo>
                    <a:pt x="2725" y="2452"/>
                  </a:lnTo>
                  <a:cubicBezTo>
                    <a:pt x="2725" y="2605"/>
                    <a:pt x="2605" y="2725"/>
                    <a:pt x="2452" y="2725"/>
                  </a:cubicBezTo>
                  <a:lnTo>
                    <a:pt x="273" y="2725"/>
                  </a:lnTo>
                  <a:cubicBezTo>
                    <a:pt x="120" y="2725"/>
                    <a:pt x="0" y="2605"/>
                    <a:pt x="0" y="2452"/>
                  </a:cubicBezTo>
                  <a:lnTo>
                    <a:pt x="0" y="273"/>
                  </a:lnTo>
                  <a:cubicBezTo>
                    <a:pt x="0" y="120"/>
                    <a:pt x="120" y="0"/>
                    <a:pt x="273" y="0"/>
                  </a:cubicBezTo>
                  <a:lnTo>
                    <a:pt x="1907" y="0"/>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 name="Google Shape;644;p141">
              <a:extLst>
                <a:ext uri="{FF2B5EF4-FFF2-40B4-BE49-F238E27FC236}">
                  <a16:creationId xmlns:a16="http://schemas.microsoft.com/office/drawing/2014/main" id="{B96BAD08-C20D-C3F7-00DB-7F840FF0EE42}"/>
                </a:ext>
              </a:extLst>
            </p:cNvPr>
            <p:cNvSpPr/>
            <p:nvPr/>
          </p:nvSpPr>
          <p:spPr>
            <a:xfrm>
              <a:off x="1806075" y="1753650"/>
              <a:ext cx="54525" cy="40900"/>
            </a:xfrm>
            <a:custGeom>
              <a:avLst/>
              <a:gdLst/>
              <a:ahLst/>
              <a:cxnLst/>
              <a:rect l="l" t="t" r="r" b="b"/>
              <a:pathLst>
                <a:path w="2181" h="1636" fill="none" extrusionOk="0">
                  <a:moveTo>
                    <a:pt x="2181" y="0"/>
                  </a:moveTo>
                  <a:lnTo>
                    <a:pt x="1636" y="545"/>
                  </a:lnTo>
                  <a:lnTo>
                    <a:pt x="546" y="1635"/>
                  </a:lnTo>
                  <a:lnTo>
                    <a:pt x="1" y="1090"/>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1" name="Google Shape;645;p141">
              <a:extLst>
                <a:ext uri="{FF2B5EF4-FFF2-40B4-BE49-F238E27FC236}">
                  <a16:creationId xmlns:a16="http://schemas.microsoft.com/office/drawing/2014/main" id="{6E9C5A38-41EC-EAA9-495A-4C57DF1A9C54}"/>
                </a:ext>
              </a:extLst>
            </p:cNvPr>
            <p:cNvSpPr/>
            <p:nvPr/>
          </p:nvSpPr>
          <p:spPr>
            <a:xfrm>
              <a:off x="1874200" y="1889875"/>
              <a:ext cx="68150" cy="25"/>
            </a:xfrm>
            <a:custGeom>
              <a:avLst/>
              <a:gdLst/>
              <a:ahLst/>
              <a:cxnLst/>
              <a:rect l="l" t="t" r="r" b="b"/>
              <a:pathLst>
                <a:path w="2726" h="1" fill="none" extrusionOk="0">
                  <a:moveTo>
                    <a:pt x="1" y="0"/>
                  </a:moveTo>
                  <a:lnTo>
                    <a:pt x="2725" y="0"/>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2" name="Google Shape;646;p141">
              <a:extLst>
                <a:ext uri="{FF2B5EF4-FFF2-40B4-BE49-F238E27FC236}">
                  <a16:creationId xmlns:a16="http://schemas.microsoft.com/office/drawing/2014/main" id="{4ECEA254-4714-F28C-A893-E1B8323D1DBB}"/>
                </a:ext>
              </a:extLst>
            </p:cNvPr>
            <p:cNvSpPr/>
            <p:nvPr/>
          </p:nvSpPr>
          <p:spPr>
            <a:xfrm>
              <a:off x="1874200" y="1917125"/>
              <a:ext cx="54525" cy="25"/>
            </a:xfrm>
            <a:custGeom>
              <a:avLst/>
              <a:gdLst/>
              <a:ahLst/>
              <a:cxnLst/>
              <a:rect l="l" t="t" r="r" b="b"/>
              <a:pathLst>
                <a:path w="2181" h="1" fill="none" extrusionOk="0">
                  <a:moveTo>
                    <a:pt x="1" y="0"/>
                  </a:moveTo>
                  <a:lnTo>
                    <a:pt x="2180" y="0"/>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3" name="Google Shape;647;p141">
              <a:extLst>
                <a:ext uri="{FF2B5EF4-FFF2-40B4-BE49-F238E27FC236}">
                  <a16:creationId xmlns:a16="http://schemas.microsoft.com/office/drawing/2014/main" id="{6FEBFAA0-92B4-0CA8-E2DD-FB1599B74DD8}"/>
                </a:ext>
              </a:extLst>
            </p:cNvPr>
            <p:cNvSpPr/>
            <p:nvPr/>
          </p:nvSpPr>
          <p:spPr>
            <a:xfrm>
              <a:off x="1778850" y="1862625"/>
              <a:ext cx="68125" cy="68150"/>
            </a:xfrm>
            <a:custGeom>
              <a:avLst/>
              <a:gdLst/>
              <a:ahLst/>
              <a:cxnLst/>
              <a:rect l="l" t="t" r="r" b="b"/>
              <a:pathLst>
                <a:path w="2725" h="2726" fill="none" extrusionOk="0">
                  <a:moveTo>
                    <a:pt x="2725" y="1908"/>
                  </a:moveTo>
                  <a:lnTo>
                    <a:pt x="2725" y="2453"/>
                  </a:lnTo>
                  <a:cubicBezTo>
                    <a:pt x="2725" y="2605"/>
                    <a:pt x="2605" y="2725"/>
                    <a:pt x="2452" y="2725"/>
                  </a:cubicBezTo>
                  <a:lnTo>
                    <a:pt x="273" y="2725"/>
                  </a:lnTo>
                  <a:cubicBezTo>
                    <a:pt x="120" y="2725"/>
                    <a:pt x="0" y="2605"/>
                    <a:pt x="0" y="2453"/>
                  </a:cubicBezTo>
                  <a:lnTo>
                    <a:pt x="0" y="273"/>
                  </a:lnTo>
                  <a:cubicBezTo>
                    <a:pt x="0" y="120"/>
                    <a:pt x="120" y="1"/>
                    <a:pt x="273" y="1"/>
                  </a:cubicBezTo>
                  <a:lnTo>
                    <a:pt x="1907" y="1"/>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4" name="Google Shape;648;p141">
              <a:extLst>
                <a:ext uri="{FF2B5EF4-FFF2-40B4-BE49-F238E27FC236}">
                  <a16:creationId xmlns:a16="http://schemas.microsoft.com/office/drawing/2014/main" id="{41B5E40E-EE4B-F42F-8459-24F9D17B0785}"/>
                </a:ext>
              </a:extLst>
            </p:cNvPr>
            <p:cNvSpPr/>
            <p:nvPr/>
          </p:nvSpPr>
          <p:spPr>
            <a:xfrm>
              <a:off x="1806075" y="1862625"/>
              <a:ext cx="54525" cy="40900"/>
            </a:xfrm>
            <a:custGeom>
              <a:avLst/>
              <a:gdLst/>
              <a:ahLst/>
              <a:cxnLst/>
              <a:rect l="l" t="t" r="r" b="b"/>
              <a:pathLst>
                <a:path w="2181" h="1636" fill="none" extrusionOk="0">
                  <a:moveTo>
                    <a:pt x="2181" y="1"/>
                  </a:moveTo>
                  <a:lnTo>
                    <a:pt x="1636" y="545"/>
                  </a:lnTo>
                  <a:lnTo>
                    <a:pt x="546" y="1635"/>
                  </a:lnTo>
                  <a:lnTo>
                    <a:pt x="1" y="1090"/>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45" name="Google Shape;649;p141">
            <a:extLst>
              <a:ext uri="{FF2B5EF4-FFF2-40B4-BE49-F238E27FC236}">
                <a16:creationId xmlns:a16="http://schemas.microsoft.com/office/drawing/2014/main" id="{615BF655-ECDD-C3D3-2A3D-332297F4BB99}"/>
              </a:ext>
            </a:extLst>
          </p:cNvPr>
          <p:cNvGrpSpPr/>
          <p:nvPr/>
        </p:nvGrpSpPr>
        <p:grpSpPr>
          <a:xfrm>
            <a:off x="5224897" y="2839625"/>
            <a:ext cx="394488" cy="356209"/>
            <a:chOff x="238125" y="1617425"/>
            <a:chExt cx="382800" cy="345750"/>
          </a:xfrm>
        </p:grpSpPr>
        <p:sp>
          <p:nvSpPr>
            <p:cNvPr id="46" name="Google Shape;650;p141">
              <a:extLst>
                <a:ext uri="{FF2B5EF4-FFF2-40B4-BE49-F238E27FC236}">
                  <a16:creationId xmlns:a16="http://schemas.microsoft.com/office/drawing/2014/main" id="{3DB910E9-D918-D5FA-902C-699891E1C21E}"/>
                </a:ext>
              </a:extLst>
            </p:cNvPr>
            <p:cNvSpPr/>
            <p:nvPr/>
          </p:nvSpPr>
          <p:spPr>
            <a:xfrm>
              <a:off x="238125" y="1889875"/>
              <a:ext cx="367825" cy="40900"/>
            </a:xfrm>
            <a:custGeom>
              <a:avLst/>
              <a:gdLst/>
              <a:ahLst/>
              <a:cxnLst/>
              <a:rect l="l" t="t" r="r" b="b"/>
              <a:pathLst>
                <a:path w="14713" h="1636" extrusionOk="0">
                  <a:moveTo>
                    <a:pt x="0" y="0"/>
                  </a:moveTo>
                  <a:lnTo>
                    <a:pt x="14713" y="0"/>
                  </a:lnTo>
                  <a:lnTo>
                    <a:pt x="14713" y="818"/>
                  </a:lnTo>
                  <a:cubicBezTo>
                    <a:pt x="14713" y="1265"/>
                    <a:pt x="14342" y="1635"/>
                    <a:pt x="13895" y="1635"/>
                  </a:cubicBezTo>
                  <a:lnTo>
                    <a:pt x="817" y="1635"/>
                  </a:lnTo>
                  <a:cubicBezTo>
                    <a:pt x="371" y="1635"/>
                    <a:pt x="0" y="1265"/>
                    <a:pt x="0" y="818"/>
                  </a:cubicBezTo>
                  <a:close/>
                </a:path>
              </a:pathLst>
            </a:custGeom>
            <a:gradFill>
              <a:gsLst>
                <a:gs pos="0">
                  <a:srgbClr val="27D79A"/>
                </a:gs>
                <a:gs pos="36000">
                  <a:srgbClr val="03B4F0"/>
                </a:gs>
                <a:gs pos="70000">
                  <a:srgbClr val="0768DD"/>
                </a:gs>
                <a:gs pos="100000">
                  <a:srgbClr val="5F1AE5"/>
                </a:gs>
                <a:gs pos="100000">
                  <a:srgbClr val="737373"/>
                </a:gs>
              </a:gsLst>
              <a:lin ang="2698631" scaled="0"/>
            </a:gradFill>
            <a:ln>
              <a:noFill/>
            </a:ln>
          </p:spPr>
          <p:txBody>
            <a:bodyPr spcFirstLastPara="1" wrap="square" lIns="121900" tIns="121900" rIns="121900" bIns="121900" anchor="ctr" anchorCtr="0">
              <a:noAutofit/>
            </a:bodyPr>
            <a:lstStyle/>
            <a:p>
              <a:endParaRPr sz="2400"/>
            </a:p>
          </p:txBody>
        </p:sp>
        <p:sp>
          <p:nvSpPr>
            <p:cNvPr id="47" name="Google Shape;651;p141">
              <a:extLst>
                <a:ext uri="{FF2B5EF4-FFF2-40B4-BE49-F238E27FC236}">
                  <a16:creationId xmlns:a16="http://schemas.microsoft.com/office/drawing/2014/main" id="{F6A936A6-3100-BD6E-A343-73D0F1445E40}"/>
                </a:ext>
              </a:extLst>
            </p:cNvPr>
            <p:cNvSpPr/>
            <p:nvPr/>
          </p:nvSpPr>
          <p:spPr>
            <a:xfrm>
              <a:off x="253100" y="1876250"/>
              <a:ext cx="367825" cy="25"/>
            </a:xfrm>
            <a:custGeom>
              <a:avLst/>
              <a:gdLst/>
              <a:ahLst/>
              <a:cxnLst/>
              <a:rect l="l" t="t" r="r" b="b"/>
              <a:pathLst>
                <a:path w="14713" h="1" fill="none" extrusionOk="0">
                  <a:moveTo>
                    <a:pt x="0" y="0"/>
                  </a:moveTo>
                  <a:lnTo>
                    <a:pt x="14713" y="0"/>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8" name="Google Shape;652;p141">
              <a:extLst>
                <a:ext uri="{FF2B5EF4-FFF2-40B4-BE49-F238E27FC236}">
                  <a16:creationId xmlns:a16="http://schemas.microsoft.com/office/drawing/2014/main" id="{AC17BD0C-6301-7D12-1328-6BB108682001}"/>
                </a:ext>
              </a:extLst>
            </p:cNvPr>
            <p:cNvSpPr/>
            <p:nvPr/>
          </p:nvSpPr>
          <p:spPr>
            <a:xfrm>
              <a:off x="253100" y="1658275"/>
              <a:ext cx="367825" cy="258875"/>
            </a:xfrm>
            <a:custGeom>
              <a:avLst/>
              <a:gdLst/>
              <a:ahLst/>
              <a:cxnLst/>
              <a:rect l="l" t="t" r="r" b="b"/>
              <a:pathLst>
                <a:path w="14713" h="10355" fill="none" extrusionOk="0">
                  <a:moveTo>
                    <a:pt x="1635" y="1"/>
                  </a:moveTo>
                  <a:lnTo>
                    <a:pt x="818" y="1"/>
                  </a:lnTo>
                  <a:cubicBezTo>
                    <a:pt x="371" y="1"/>
                    <a:pt x="0" y="372"/>
                    <a:pt x="0" y="818"/>
                  </a:cubicBezTo>
                  <a:lnTo>
                    <a:pt x="0" y="9537"/>
                  </a:lnTo>
                  <a:cubicBezTo>
                    <a:pt x="0" y="9984"/>
                    <a:pt x="371" y="10354"/>
                    <a:pt x="818" y="10354"/>
                  </a:cubicBezTo>
                  <a:lnTo>
                    <a:pt x="13896" y="10354"/>
                  </a:lnTo>
                  <a:cubicBezTo>
                    <a:pt x="14353" y="10354"/>
                    <a:pt x="14713" y="9984"/>
                    <a:pt x="14713" y="9537"/>
                  </a:cubicBezTo>
                  <a:lnTo>
                    <a:pt x="14713" y="818"/>
                  </a:lnTo>
                  <a:cubicBezTo>
                    <a:pt x="14713" y="372"/>
                    <a:pt x="14353" y="1"/>
                    <a:pt x="13896" y="1"/>
                  </a:cubicBezTo>
                  <a:lnTo>
                    <a:pt x="13078" y="1"/>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9" name="Google Shape;653;p141">
              <a:extLst>
                <a:ext uri="{FF2B5EF4-FFF2-40B4-BE49-F238E27FC236}">
                  <a16:creationId xmlns:a16="http://schemas.microsoft.com/office/drawing/2014/main" id="{72D3907D-D50F-46AD-5F0B-C025ED05DEED}"/>
                </a:ext>
              </a:extLst>
            </p:cNvPr>
            <p:cNvSpPr/>
            <p:nvPr/>
          </p:nvSpPr>
          <p:spPr>
            <a:xfrm>
              <a:off x="321200" y="1617425"/>
              <a:ext cx="231625" cy="231600"/>
            </a:xfrm>
            <a:custGeom>
              <a:avLst/>
              <a:gdLst/>
              <a:ahLst/>
              <a:cxnLst/>
              <a:rect l="l" t="t" r="r" b="b"/>
              <a:pathLst>
                <a:path w="9265" h="9264" fill="none" extrusionOk="0">
                  <a:moveTo>
                    <a:pt x="1" y="9264"/>
                  </a:moveTo>
                  <a:lnTo>
                    <a:pt x="1" y="0"/>
                  </a:lnTo>
                  <a:lnTo>
                    <a:pt x="9264" y="0"/>
                  </a:lnTo>
                  <a:lnTo>
                    <a:pt x="9264" y="9264"/>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0" name="Google Shape;654;p141">
              <a:extLst>
                <a:ext uri="{FF2B5EF4-FFF2-40B4-BE49-F238E27FC236}">
                  <a16:creationId xmlns:a16="http://schemas.microsoft.com/office/drawing/2014/main" id="{093C9EB7-4BF0-9CB6-2C1B-94387136D37B}"/>
                </a:ext>
              </a:extLst>
            </p:cNvPr>
            <p:cNvSpPr/>
            <p:nvPr/>
          </p:nvSpPr>
          <p:spPr>
            <a:xfrm>
              <a:off x="430200" y="1658275"/>
              <a:ext cx="68125" cy="25"/>
            </a:xfrm>
            <a:custGeom>
              <a:avLst/>
              <a:gdLst/>
              <a:ahLst/>
              <a:cxnLst/>
              <a:rect l="l" t="t" r="r" b="b"/>
              <a:pathLst>
                <a:path w="2725" h="1" fill="none" extrusionOk="0">
                  <a:moveTo>
                    <a:pt x="0" y="1"/>
                  </a:moveTo>
                  <a:lnTo>
                    <a:pt x="2725" y="1"/>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1" name="Google Shape;655;p141">
              <a:extLst>
                <a:ext uri="{FF2B5EF4-FFF2-40B4-BE49-F238E27FC236}">
                  <a16:creationId xmlns:a16="http://schemas.microsoft.com/office/drawing/2014/main" id="{50692A23-865D-6DB5-9E22-722ED3F1DDC5}"/>
                </a:ext>
              </a:extLst>
            </p:cNvPr>
            <p:cNvSpPr/>
            <p:nvPr/>
          </p:nvSpPr>
          <p:spPr>
            <a:xfrm>
              <a:off x="430200" y="1685525"/>
              <a:ext cx="40875" cy="25"/>
            </a:xfrm>
            <a:custGeom>
              <a:avLst/>
              <a:gdLst/>
              <a:ahLst/>
              <a:cxnLst/>
              <a:rect l="l" t="t" r="r" b="b"/>
              <a:pathLst>
                <a:path w="1635" h="1" fill="none" extrusionOk="0">
                  <a:moveTo>
                    <a:pt x="0" y="1"/>
                  </a:moveTo>
                  <a:lnTo>
                    <a:pt x="1635" y="1"/>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2" name="Google Shape;656;p141">
              <a:extLst>
                <a:ext uri="{FF2B5EF4-FFF2-40B4-BE49-F238E27FC236}">
                  <a16:creationId xmlns:a16="http://schemas.microsoft.com/office/drawing/2014/main" id="{D717A785-83AB-2178-5FFA-227578FCC06C}"/>
                </a:ext>
              </a:extLst>
            </p:cNvPr>
            <p:cNvSpPr/>
            <p:nvPr/>
          </p:nvSpPr>
          <p:spPr>
            <a:xfrm>
              <a:off x="362075" y="1658275"/>
              <a:ext cx="40900" cy="27275"/>
            </a:xfrm>
            <a:custGeom>
              <a:avLst/>
              <a:gdLst/>
              <a:ahLst/>
              <a:cxnLst/>
              <a:rect l="l" t="t" r="r" b="b"/>
              <a:pathLst>
                <a:path w="1636" h="1091" fill="none" extrusionOk="0">
                  <a:moveTo>
                    <a:pt x="1635" y="1"/>
                  </a:moveTo>
                  <a:lnTo>
                    <a:pt x="546" y="1091"/>
                  </a:lnTo>
                  <a:lnTo>
                    <a:pt x="1" y="546"/>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3" name="Google Shape;657;p141">
              <a:extLst>
                <a:ext uri="{FF2B5EF4-FFF2-40B4-BE49-F238E27FC236}">
                  <a16:creationId xmlns:a16="http://schemas.microsoft.com/office/drawing/2014/main" id="{DD423CC7-8337-B13C-3A5D-D72DF672836D}"/>
                </a:ext>
              </a:extLst>
            </p:cNvPr>
            <p:cNvSpPr/>
            <p:nvPr/>
          </p:nvSpPr>
          <p:spPr>
            <a:xfrm>
              <a:off x="362075" y="1712775"/>
              <a:ext cx="40900" cy="27275"/>
            </a:xfrm>
            <a:custGeom>
              <a:avLst/>
              <a:gdLst/>
              <a:ahLst/>
              <a:cxnLst/>
              <a:rect l="l" t="t" r="r" b="b"/>
              <a:pathLst>
                <a:path w="1636" h="1091" fill="none" extrusionOk="0">
                  <a:moveTo>
                    <a:pt x="1635" y="1"/>
                  </a:moveTo>
                  <a:lnTo>
                    <a:pt x="546" y="1090"/>
                  </a:lnTo>
                  <a:lnTo>
                    <a:pt x="1" y="546"/>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4" name="Google Shape;658;p141">
              <a:extLst>
                <a:ext uri="{FF2B5EF4-FFF2-40B4-BE49-F238E27FC236}">
                  <a16:creationId xmlns:a16="http://schemas.microsoft.com/office/drawing/2014/main" id="{A52D5F19-3B44-5D36-0E1F-1D69CECFD4DF}"/>
                </a:ext>
              </a:extLst>
            </p:cNvPr>
            <p:cNvSpPr/>
            <p:nvPr/>
          </p:nvSpPr>
          <p:spPr>
            <a:xfrm>
              <a:off x="362075" y="1767275"/>
              <a:ext cx="40900" cy="27275"/>
            </a:xfrm>
            <a:custGeom>
              <a:avLst/>
              <a:gdLst/>
              <a:ahLst/>
              <a:cxnLst/>
              <a:rect l="l" t="t" r="r" b="b"/>
              <a:pathLst>
                <a:path w="1636" h="1091" fill="none" extrusionOk="0">
                  <a:moveTo>
                    <a:pt x="1635" y="0"/>
                  </a:moveTo>
                  <a:lnTo>
                    <a:pt x="546" y="1090"/>
                  </a:lnTo>
                  <a:lnTo>
                    <a:pt x="1" y="545"/>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5" name="Google Shape;659;p141">
              <a:extLst>
                <a:ext uri="{FF2B5EF4-FFF2-40B4-BE49-F238E27FC236}">
                  <a16:creationId xmlns:a16="http://schemas.microsoft.com/office/drawing/2014/main" id="{CA1C7DC5-2076-2C7C-A6D3-22B9D0199262}"/>
                </a:ext>
              </a:extLst>
            </p:cNvPr>
            <p:cNvSpPr/>
            <p:nvPr/>
          </p:nvSpPr>
          <p:spPr>
            <a:xfrm>
              <a:off x="362075" y="1821750"/>
              <a:ext cx="40900" cy="27275"/>
            </a:xfrm>
            <a:custGeom>
              <a:avLst/>
              <a:gdLst/>
              <a:ahLst/>
              <a:cxnLst/>
              <a:rect l="l" t="t" r="r" b="b"/>
              <a:pathLst>
                <a:path w="1636" h="1091" fill="none" extrusionOk="0">
                  <a:moveTo>
                    <a:pt x="1635" y="1"/>
                  </a:moveTo>
                  <a:lnTo>
                    <a:pt x="546" y="1091"/>
                  </a:lnTo>
                  <a:lnTo>
                    <a:pt x="1" y="546"/>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6" name="Google Shape;660;p141">
              <a:extLst>
                <a:ext uri="{FF2B5EF4-FFF2-40B4-BE49-F238E27FC236}">
                  <a16:creationId xmlns:a16="http://schemas.microsoft.com/office/drawing/2014/main" id="{8AF852BB-7B9F-0111-1E5D-9DD90C1D67A8}"/>
                </a:ext>
              </a:extLst>
            </p:cNvPr>
            <p:cNvSpPr/>
            <p:nvPr/>
          </p:nvSpPr>
          <p:spPr>
            <a:xfrm>
              <a:off x="430200" y="1712775"/>
              <a:ext cx="68125" cy="25"/>
            </a:xfrm>
            <a:custGeom>
              <a:avLst/>
              <a:gdLst/>
              <a:ahLst/>
              <a:cxnLst/>
              <a:rect l="l" t="t" r="r" b="b"/>
              <a:pathLst>
                <a:path w="2725" h="1" fill="none" extrusionOk="0">
                  <a:moveTo>
                    <a:pt x="0" y="1"/>
                  </a:moveTo>
                  <a:lnTo>
                    <a:pt x="2725" y="1"/>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7" name="Google Shape;661;p141">
              <a:extLst>
                <a:ext uri="{FF2B5EF4-FFF2-40B4-BE49-F238E27FC236}">
                  <a16:creationId xmlns:a16="http://schemas.microsoft.com/office/drawing/2014/main" id="{EE45D0A3-282E-B81E-D461-693A5B291B05}"/>
                </a:ext>
              </a:extLst>
            </p:cNvPr>
            <p:cNvSpPr/>
            <p:nvPr/>
          </p:nvSpPr>
          <p:spPr>
            <a:xfrm>
              <a:off x="430200" y="1740025"/>
              <a:ext cx="40875" cy="25"/>
            </a:xfrm>
            <a:custGeom>
              <a:avLst/>
              <a:gdLst/>
              <a:ahLst/>
              <a:cxnLst/>
              <a:rect l="l" t="t" r="r" b="b"/>
              <a:pathLst>
                <a:path w="1635" h="1" fill="none" extrusionOk="0">
                  <a:moveTo>
                    <a:pt x="0" y="0"/>
                  </a:moveTo>
                  <a:lnTo>
                    <a:pt x="1635" y="0"/>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8" name="Google Shape;662;p141">
              <a:extLst>
                <a:ext uri="{FF2B5EF4-FFF2-40B4-BE49-F238E27FC236}">
                  <a16:creationId xmlns:a16="http://schemas.microsoft.com/office/drawing/2014/main" id="{0161FB4E-98C1-8261-4119-729F08B56FEB}"/>
                </a:ext>
              </a:extLst>
            </p:cNvPr>
            <p:cNvSpPr/>
            <p:nvPr/>
          </p:nvSpPr>
          <p:spPr>
            <a:xfrm>
              <a:off x="430200" y="1767275"/>
              <a:ext cx="68125" cy="25"/>
            </a:xfrm>
            <a:custGeom>
              <a:avLst/>
              <a:gdLst/>
              <a:ahLst/>
              <a:cxnLst/>
              <a:rect l="l" t="t" r="r" b="b"/>
              <a:pathLst>
                <a:path w="2725" h="1" fill="none" extrusionOk="0">
                  <a:moveTo>
                    <a:pt x="0" y="0"/>
                  </a:moveTo>
                  <a:lnTo>
                    <a:pt x="2725" y="0"/>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9" name="Google Shape;663;p141">
              <a:extLst>
                <a:ext uri="{FF2B5EF4-FFF2-40B4-BE49-F238E27FC236}">
                  <a16:creationId xmlns:a16="http://schemas.microsoft.com/office/drawing/2014/main" id="{C52052BA-E013-62A6-3023-4B243C5C5026}"/>
                </a:ext>
              </a:extLst>
            </p:cNvPr>
            <p:cNvSpPr/>
            <p:nvPr/>
          </p:nvSpPr>
          <p:spPr>
            <a:xfrm>
              <a:off x="430200" y="1794525"/>
              <a:ext cx="40875" cy="25"/>
            </a:xfrm>
            <a:custGeom>
              <a:avLst/>
              <a:gdLst/>
              <a:ahLst/>
              <a:cxnLst/>
              <a:rect l="l" t="t" r="r" b="b"/>
              <a:pathLst>
                <a:path w="1635" h="1" fill="none" extrusionOk="0">
                  <a:moveTo>
                    <a:pt x="0" y="0"/>
                  </a:moveTo>
                  <a:lnTo>
                    <a:pt x="1635" y="0"/>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0" name="Google Shape;664;p141">
              <a:extLst>
                <a:ext uri="{FF2B5EF4-FFF2-40B4-BE49-F238E27FC236}">
                  <a16:creationId xmlns:a16="http://schemas.microsoft.com/office/drawing/2014/main" id="{5F4659D6-142E-DABC-23B8-D2DD29033645}"/>
                </a:ext>
              </a:extLst>
            </p:cNvPr>
            <p:cNvSpPr/>
            <p:nvPr/>
          </p:nvSpPr>
          <p:spPr>
            <a:xfrm>
              <a:off x="430200" y="1821750"/>
              <a:ext cx="68125" cy="25"/>
            </a:xfrm>
            <a:custGeom>
              <a:avLst/>
              <a:gdLst/>
              <a:ahLst/>
              <a:cxnLst/>
              <a:rect l="l" t="t" r="r" b="b"/>
              <a:pathLst>
                <a:path w="2725" h="1" fill="none" extrusionOk="0">
                  <a:moveTo>
                    <a:pt x="0" y="1"/>
                  </a:moveTo>
                  <a:lnTo>
                    <a:pt x="2725" y="1"/>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1" name="Google Shape;665;p141">
              <a:extLst>
                <a:ext uri="{FF2B5EF4-FFF2-40B4-BE49-F238E27FC236}">
                  <a16:creationId xmlns:a16="http://schemas.microsoft.com/office/drawing/2014/main" id="{010C1144-B5E5-845F-D7A1-7973D941761E}"/>
                </a:ext>
              </a:extLst>
            </p:cNvPr>
            <p:cNvSpPr/>
            <p:nvPr/>
          </p:nvSpPr>
          <p:spPr>
            <a:xfrm>
              <a:off x="430200" y="1849000"/>
              <a:ext cx="40875" cy="25"/>
            </a:xfrm>
            <a:custGeom>
              <a:avLst/>
              <a:gdLst/>
              <a:ahLst/>
              <a:cxnLst/>
              <a:rect l="l" t="t" r="r" b="b"/>
              <a:pathLst>
                <a:path w="1635" h="1" fill="none" extrusionOk="0">
                  <a:moveTo>
                    <a:pt x="0" y="1"/>
                  </a:moveTo>
                  <a:lnTo>
                    <a:pt x="1635" y="1"/>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2" name="Google Shape;666;p141">
              <a:extLst>
                <a:ext uri="{FF2B5EF4-FFF2-40B4-BE49-F238E27FC236}">
                  <a16:creationId xmlns:a16="http://schemas.microsoft.com/office/drawing/2014/main" id="{F95081F5-0FD5-BD42-D565-0E5CE2320A1F}"/>
                </a:ext>
              </a:extLst>
            </p:cNvPr>
            <p:cNvSpPr/>
            <p:nvPr/>
          </p:nvSpPr>
          <p:spPr>
            <a:xfrm>
              <a:off x="383050" y="1917125"/>
              <a:ext cx="107925" cy="46050"/>
            </a:xfrm>
            <a:custGeom>
              <a:avLst/>
              <a:gdLst/>
              <a:ahLst/>
              <a:cxnLst/>
              <a:rect l="l" t="t" r="r" b="b"/>
              <a:pathLst>
                <a:path w="4317" h="1842" fill="none" extrusionOk="0">
                  <a:moveTo>
                    <a:pt x="1287" y="0"/>
                  </a:moveTo>
                  <a:cubicBezTo>
                    <a:pt x="1287" y="0"/>
                    <a:pt x="1679" y="1842"/>
                    <a:pt x="1" y="1842"/>
                  </a:cubicBezTo>
                  <a:lnTo>
                    <a:pt x="4317" y="1842"/>
                  </a:lnTo>
                  <a:cubicBezTo>
                    <a:pt x="2660" y="1842"/>
                    <a:pt x="3031" y="0"/>
                    <a:pt x="3031" y="0"/>
                  </a:cubicBez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63" name="Google Shape;667;p141">
            <a:extLst>
              <a:ext uri="{FF2B5EF4-FFF2-40B4-BE49-F238E27FC236}">
                <a16:creationId xmlns:a16="http://schemas.microsoft.com/office/drawing/2014/main" id="{D1E65605-6C42-03E0-1789-B839B79EA310}"/>
              </a:ext>
            </a:extLst>
          </p:cNvPr>
          <p:cNvGrpSpPr/>
          <p:nvPr/>
        </p:nvGrpSpPr>
        <p:grpSpPr>
          <a:xfrm>
            <a:off x="10377581" y="2639192"/>
            <a:ext cx="459991" cy="447347"/>
            <a:chOff x="4617050" y="862900"/>
            <a:chExt cx="532150" cy="517525"/>
          </a:xfrm>
        </p:grpSpPr>
        <p:sp>
          <p:nvSpPr>
            <p:cNvPr id="64" name="Google Shape;668;p141">
              <a:extLst>
                <a:ext uri="{FF2B5EF4-FFF2-40B4-BE49-F238E27FC236}">
                  <a16:creationId xmlns:a16="http://schemas.microsoft.com/office/drawing/2014/main" id="{0DC1886C-99F5-3182-0D52-5C1FA0E3D149}"/>
                </a:ext>
              </a:extLst>
            </p:cNvPr>
            <p:cNvSpPr/>
            <p:nvPr/>
          </p:nvSpPr>
          <p:spPr>
            <a:xfrm>
              <a:off x="4617050" y="881525"/>
              <a:ext cx="509975" cy="88725"/>
            </a:xfrm>
            <a:custGeom>
              <a:avLst/>
              <a:gdLst/>
              <a:ahLst/>
              <a:cxnLst/>
              <a:rect l="l" t="t" r="r" b="b"/>
              <a:pathLst>
                <a:path w="20399" h="3549" extrusionOk="0">
                  <a:moveTo>
                    <a:pt x="19068" y="1"/>
                  </a:moveTo>
                  <a:lnTo>
                    <a:pt x="15840" y="1"/>
                  </a:lnTo>
                  <a:cubicBezTo>
                    <a:pt x="15928" y="143"/>
                    <a:pt x="15964" y="284"/>
                    <a:pt x="15964" y="444"/>
                  </a:cubicBezTo>
                  <a:lnTo>
                    <a:pt x="15964" y="2218"/>
                  </a:lnTo>
                  <a:cubicBezTo>
                    <a:pt x="15964" y="3406"/>
                    <a:pt x="14190" y="3406"/>
                    <a:pt x="14190" y="2218"/>
                  </a:cubicBezTo>
                  <a:lnTo>
                    <a:pt x="14190" y="444"/>
                  </a:lnTo>
                  <a:cubicBezTo>
                    <a:pt x="14190" y="284"/>
                    <a:pt x="14226" y="143"/>
                    <a:pt x="14314" y="1"/>
                  </a:cubicBezTo>
                  <a:lnTo>
                    <a:pt x="7858" y="1"/>
                  </a:lnTo>
                  <a:cubicBezTo>
                    <a:pt x="7946" y="143"/>
                    <a:pt x="7982" y="284"/>
                    <a:pt x="7982" y="444"/>
                  </a:cubicBezTo>
                  <a:lnTo>
                    <a:pt x="7982" y="2218"/>
                  </a:lnTo>
                  <a:cubicBezTo>
                    <a:pt x="7982" y="3406"/>
                    <a:pt x="6208" y="3406"/>
                    <a:pt x="6208" y="2218"/>
                  </a:cubicBezTo>
                  <a:lnTo>
                    <a:pt x="6208" y="444"/>
                  </a:lnTo>
                  <a:cubicBezTo>
                    <a:pt x="6208" y="284"/>
                    <a:pt x="6244" y="143"/>
                    <a:pt x="6332" y="1"/>
                  </a:cubicBezTo>
                  <a:lnTo>
                    <a:pt x="1330" y="1"/>
                  </a:lnTo>
                  <a:cubicBezTo>
                    <a:pt x="603" y="1"/>
                    <a:pt x="0" y="604"/>
                    <a:pt x="0" y="1331"/>
                  </a:cubicBezTo>
                  <a:lnTo>
                    <a:pt x="0" y="3548"/>
                  </a:lnTo>
                  <a:lnTo>
                    <a:pt x="20398" y="3548"/>
                  </a:lnTo>
                  <a:lnTo>
                    <a:pt x="20398" y="1331"/>
                  </a:lnTo>
                  <a:cubicBezTo>
                    <a:pt x="20398" y="604"/>
                    <a:pt x="19795" y="1"/>
                    <a:pt x="19068" y="1"/>
                  </a:cubicBezTo>
                  <a:close/>
                </a:path>
              </a:pathLst>
            </a:custGeom>
            <a:gradFill>
              <a:gsLst>
                <a:gs pos="0">
                  <a:srgbClr val="27D79A"/>
                </a:gs>
                <a:gs pos="36000">
                  <a:srgbClr val="03B4F0"/>
                </a:gs>
                <a:gs pos="70000">
                  <a:srgbClr val="0768DD"/>
                </a:gs>
                <a:gs pos="100000">
                  <a:srgbClr val="5F1AE5"/>
                </a:gs>
                <a:gs pos="100000">
                  <a:srgbClr val="737373"/>
                </a:gs>
              </a:gsLst>
              <a:lin ang="2698631" scaled="0"/>
            </a:gradFill>
            <a:ln>
              <a:noFill/>
            </a:ln>
          </p:spPr>
          <p:txBody>
            <a:bodyPr spcFirstLastPara="1" wrap="square" lIns="121900" tIns="121900" rIns="121900" bIns="121900" anchor="ctr" anchorCtr="0">
              <a:noAutofit/>
            </a:bodyPr>
            <a:lstStyle/>
            <a:p>
              <a:endParaRPr sz="2400"/>
            </a:p>
          </p:txBody>
        </p:sp>
        <p:sp>
          <p:nvSpPr>
            <p:cNvPr id="65" name="Google Shape;669;p141">
              <a:extLst>
                <a:ext uri="{FF2B5EF4-FFF2-40B4-BE49-F238E27FC236}">
                  <a16:creationId xmlns:a16="http://schemas.microsoft.com/office/drawing/2014/main" id="{440596E4-815E-848E-2415-00EF6744FA29}"/>
                </a:ext>
              </a:extLst>
            </p:cNvPr>
            <p:cNvSpPr/>
            <p:nvPr/>
          </p:nvSpPr>
          <p:spPr>
            <a:xfrm>
              <a:off x="4639225" y="914775"/>
              <a:ext cx="509975" cy="465650"/>
            </a:xfrm>
            <a:custGeom>
              <a:avLst/>
              <a:gdLst/>
              <a:ahLst/>
              <a:cxnLst/>
              <a:rect l="l" t="t" r="r" b="b"/>
              <a:pathLst>
                <a:path w="20399" h="18626" fill="none" extrusionOk="0">
                  <a:moveTo>
                    <a:pt x="15077" y="1"/>
                  </a:moveTo>
                  <a:lnTo>
                    <a:pt x="19068" y="1"/>
                  </a:lnTo>
                  <a:cubicBezTo>
                    <a:pt x="19795" y="1"/>
                    <a:pt x="20398" y="604"/>
                    <a:pt x="20398" y="1331"/>
                  </a:cubicBezTo>
                  <a:lnTo>
                    <a:pt x="20398" y="17295"/>
                  </a:lnTo>
                  <a:cubicBezTo>
                    <a:pt x="20398" y="18022"/>
                    <a:pt x="19795" y="18625"/>
                    <a:pt x="19068" y="18625"/>
                  </a:cubicBezTo>
                  <a:lnTo>
                    <a:pt x="1330" y="18625"/>
                  </a:lnTo>
                  <a:cubicBezTo>
                    <a:pt x="603" y="18625"/>
                    <a:pt x="0" y="18022"/>
                    <a:pt x="0" y="17295"/>
                  </a:cubicBezTo>
                  <a:lnTo>
                    <a:pt x="0" y="1331"/>
                  </a:lnTo>
                  <a:cubicBezTo>
                    <a:pt x="0" y="604"/>
                    <a:pt x="603" y="1"/>
                    <a:pt x="1330" y="1"/>
                  </a:cubicBezTo>
                  <a:lnTo>
                    <a:pt x="5321" y="1"/>
                  </a:lnTo>
                </a:path>
              </a:pathLst>
            </a:custGeom>
            <a:noFill/>
            <a:ln w="2217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6" name="Google Shape;670;p141">
              <a:extLst>
                <a:ext uri="{FF2B5EF4-FFF2-40B4-BE49-F238E27FC236}">
                  <a16:creationId xmlns:a16="http://schemas.microsoft.com/office/drawing/2014/main" id="{ECE0C3C2-A425-C181-B6FF-3BB4A22DA94A}"/>
                </a:ext>
              </a:extLst>
            </p:cNvPr>
            <p:cNvSpPr/>
            <p:nvPr/>
          </p:nvSpPr>
          <p:spPr>
            <a:xfrm>
              <a:off x="4816575" y="914775"/>
              <a:ext cx="155250" cy="25"/>
            </a:xfrm>
            <a:custGeom>
              <a:avLst/>
              <a:gdLst/>
              <a:ahLst/>
              <a:cxnLst/>
              <a:rect l="l" t="t" r="r" b="b"/>
              <a:pathLst>
                <a:path w="6210" h="1" fill="none" extrusionOk="0">
                  <a:moveTo>
                    <a:pt x="1" y="1"/>
                  </a:moveTo>
                  <a:lnTo>
                    <a:pt x="6209" y="1"/>
                  </a:lnTo>
                </a:path>
              </a:pathLst>
            </a:custGeom>
            <a:noFill/>
            <a:ln w="2217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7" name="Google Shape;671;p141">
              <a:extLst>
                <a:ext uri="{FF2B5EF4-FFF2-40B4-BE49-F238E27FC236}">
                  <a16:creationId xmlns:a16="http://schemas.microsoft.com/office/drawing/2014/main" id="{0E66638A-B270-62DA-C8FB-60584B624D49}"/>
                </a:ext>
              </a:extLst>
            </p:cNvPr>
            <p:cNvSpPr/>
            <p:nvPr/>
          </p:nvSpPr>
          <p:spPr>
            <a:xfrm>
              <a:off x="4639225" y="1003475"/>
              <a:ext cx="509975" cy="25"/>
            </a:xfrm>
            <a:custGeom>
              <a:avLst/>
              <a:gdLst/>
              <a:ahLst/>
              <a:cxnLst/>
              <a:rect l="l" t="t" r="r" b="b"/>
              <a:pathLst>
                <a:path w="20399" h="1" fill="none" extrusionOk="0">
                  <a:moveTo>
                    <a:pt x="0" y="0"/>
                  </a:moveTo>
                  <a:lnTo>
                    <a:pt x="20398" y="0"/>
                  </a:lnTo>
                </a:path>
              </a:pathLst>
            </a:custGeom>
            <a:noFill/>
            <a:ln w="2217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 name="Google Shape;672;p141">
              <a:extLst>
                <a:ext uri="{FF2B5EF4-FFF2-40B4-BE49-F238E27FC236}">
                  <a16:creationId xmlns:a16="http://schemas.microsoft.com/office/drawing/2014/main" id="{4CF4AA0E-1480-6EA6-A28F-5397CB8EB773}"/>
                </a:ext>
              </a:extLst>
            </p:cNvPr>
            <p:cNvSpPr/>
            <p:nvPr/>
          </p:nvSpPr>
          <p:spPr>
            <a:xfrm>
              <a:off x="4772250" y="862900"/>
              <a:ext cx="44350" cy="103800"/>
            </a:xfrm>
            <a:custGeom>
              <a:avLst/>
              <a:gdLst/>
              <a:ahLst/>
              <a:cxnLst/>
              <a:rect l="l" t="t" r="r" b="b"/>
              <a:pathLst>
                <a:path w="1774" h="4152" fill="none" extrusionOk="0">
                  <a:moveTo>
                    <a:pt x="1774" y="2963"/>
                  </a:moveTo>
                  <a:cubicBezTo>
                    <a:pt x="1774" y="4151"/>
                    <a:pt x="0" y="4151"/>
                    <a:pt x="0" y="2963"/>
                  </a:cubicBezTo>
                  <a:lnTo>
                    <a:pt x="0" y="1189"/>
                  </a:lnTo>
                  <a:cubicBezTo>
                    <a:pt x="0" y="1"/>
                    <a:pt x="1774" y="1"/>
                    <a:pt x="1774" y="1189"/>
                  </a:cubicBezTo>
                  <a:close/>
                </a:path>
              </a:pathLst>
            </a:custGeom>
            <a:noFill/>
            <a:ln w="2217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9" name="Google Shape;673;p141">
              <a:extLst>
                <a:ext uri="{FF2B5EF4-FFF2-40B4-BE49-F238E27FC236}">
                  <a16:creationId xmlns:a16="http://schemas.microsoft.com/office/drawing/2014/main" id="{033D0766-7F34-9609-9C34-DB916663FE81}"/>
                </a:ext>
              </a:extLst>
            </p:cNvPr>
            <p:cNvSpPr/>
            <p:nvPr/>
          </p:nvSpPr>
          <p:spPr>
            <a:xfrm>
              <a:off x="4971800" y="862900"/>
              <a:ext cx="44350" cy="103800"/>
            </a:xfrm>
            <a:custGeom>
              <a:avLst/>
              <a:gdLst/>
              <a:ahLst/>
              <a:cxnLst/>
              <a:rect l="l" t="t" r="r" b="b"/>
              <a:pathLst>
                <a:path w="1774" h="4152" fill="none" extrusionOk="0">
                  <a:moveTo>
                    <a:pt x="1774" y="2963"/>
                  </a:moveTo>
                  <a:cubicBezTo>
                    <a:pt x="1774" y="4151"/>
                    <a:pt x="0" y="4151"/>
                    <a:pt x="0" y="2963"/>
                  </a:cubicBezTo>
                  <a:lnTo>
                    <a:pt x="0" y="1189"/>
                  </a:lnTo>
                  <a:cubicBezTo>
                    <a:pt x="0" y="1"/>
                    <a:pt x="1774" y="1"/>
                    <a:pt x="1774" y="1189"/>
                  </a:cubicBezTo>
                  <a:close/>
                </a:path>
              </a:pathLst>
            </a:custGeom>
            <a:noFill/>
            <a:ln w="2217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0" name="Google Shape;674;p141">
              <a:extLst>
                <a:ext uri="{FF2B5EF4-FFF2-40B4-BE49-F238E27FC236}">
                  <a16:creationId xmlns:a16="http://schemas.microsoft.com/office/drawing/2014/main" id="{87C836BC-356C-93EE-021A-E5E56F322028}"/>
                </a:ext>
              </a:extLst>
            </p:cNvPr>
            <p:cNvSpPr/>
            <p:nvPr/>
          </p:nvSpPr>
          <p:spPr>
            <a:xfrm>
              <a:off x="4750075" y="1070000"/>
              <a:ext cx="288250" cy="221725"/>
            </a:xfrm>
            <a:custGeom>
              <a:avLst/>
              <a:gdLst/>
              <a:ahLst/>
              <a:cxnLst/>
              <a:rect l="l" t="t" r="r" b="b"/>
              <a:pathLst>
                <a:path w="11530" h="8869" fill="none" extrusionOk="0">
                  <a:moveTo>
                    <a:pt x="4435" y="5321"/>
                  </a:moveTo>
                  <a:lnTo>
                    <a:pt x="1774" y="2661"/>
                  </a:lnTo>
                  <a:lnTo>
                    <a:pt x="0" y="4434"/>
                  </a:lnTo>
                  <a:lnTo>
                    <a:pt x="4435" y="8869"/>
                  </a:lnTo>
                  <a:lnTo>
                    <a:pt x="11530" y="1774"/>
                  </a:lnTo>
                  <a:lnTo>
                    <a:pt x="9756" y="0"/>
                  </a:lnTo>
                  <a:close/>
                </a:path>
              </a:pathLst>
            </a:custGeom>
            <a:noFill/>
            <a:ln w="2217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71" name="Google Shape;675;p141">
            <a:extLst>
              <a:ext uri="{FF2B5EF4-FFF2-40B4-BE49-F238E27FC236}">
                <a16:creationId xmlns:a16="http://schemas.microsoft.com/office/drawing/2014/main" id="{CBEEF7A2-43A7-DF7A-5E74-526F5CD398DE}"/>
              </a:ext>
            </a:extLst>
          </p:cNvPr>
          <p:cNvGrpSpPr/>
          <p:nvPr/>
        </p:nvGrpSpPr>
        <p:grpSpPr>
          <a:xfrm>
            <a:off x="2448329" y="4895508"/>
            <a:ext cx="491879" cy="413301"/>
            <a:chOff x="2920700" y="1631050"/>
            <a:chExt cx="356675" cy="299725"/>
          </a:xfrm>
        </p:grpSpPr>
        <p:sp>
          <p:nvSpPr>
            <p:cNvPr id="72" name="Google Shape;676;p141">
              <a:extLst>
                <a:ext uri="{FF2B5EF4-FFF2-40B4-BE49-F238E27FC236}">
                  <a16:creationId xmlns:a16="http://schemas.microsoft.com/office/drawing/2014/main" id="{F9C1985C-D416-2426-98A5-59B1B8CFCEBB}"/>
                </a:ext>
              </a:extLst>
            </p:cNvPr>
            <p:cNvSpPr/>
            <p:nvPr/>
          </p:nvSpPr>
          <p:spPr>
            <a:xfrm>
              <a:off x="2920700" y="1631050"/>
              <a:ext cx="340600" cy="54500"/>
            </a:xfrm>
            <a:custGeom>
              <a:avLst/>
              <a:gdLst/>
              <a:ahLst/>
              <a:cxnLst/>
              <a:rect l="l" t="t" r="r" b="b"/>
              <a:pathLst>
                <a:path w="13624" h="2180" extrusionOk="0">
                  <a:moveTo>
                    <a:pt x="0" y="2180"/>
                  </a:moveTo>
                  <a:lnTo>
                    <a:pt x="0" y="1090"/>
                  </a:lnTo>
                  <a:cubicBezTo>
                    <a:pt x="0" y="491"/>
                    <a:pt x="491" y="0"/>
                    <a:pt x="1090" y="0"/>
                  </a:cubicBezTo>
                  <a:lnTo>
                    <a:pt x="12533" y="0"/>
                  </a:lnTo>
                  <a:cubicBezTo>
                    <a:pt x="13133" y="0"/>
                    <a:pt x="13623" y="491"/>
                    <a:pt x="13623" y="1090"/>
                  </a:cubicBezTo>
                  <a:lnTo>
                    <a:pt x="13623" y="2180"/>
                  </a:lnTo>
                  <a:close/>
                </a:path>
              </a:pathLst>
            </a:custGeom>
            <a:gradFill>
              <a:gsLst>
                <a:gs pos="0">
                  <a:srgbClr val="27D79A"/>
                </a:gs>
                <a:gs pos="36000">
                  <a:srgbClr val="03B4F0"/>
                </a:gs>
                <a:gs pos="70000">
                  <a:srgbClr val="0768DD"/>
                </a:gs>
                <a:gs pos="100000">
                  <a:srgbClr val="5F1AE5"/>
                </a:gs>
                <a:gs pos="100000">
                  <a:srgbClr val="737373"/>
                </a:gs>
              </a:gsLst>
              <a:lin ang="2698631" scaled="0"/>
            </a:gradFill>
            <a:ln>
              <a:noFill/>
            </a:ln>
          </p:spPr>
          <p:txBody>
            <a:bodyPr spcFirstLastPara="1" wrap="square" lIns="121900" tIns="121900" rIns="121900" bIns="121900" anchor="ctr" anchorCtr="0">
              <a:noAutofit/>
            </a:bodyPr>
            <a:lstStyle/>
            <a:p>
              <a:endParaRPr sz="2400"/>
            </a:p>
          </p:txBody>
        </p:sp>
        <p:sp>
          <p:nvSpPr>
            <p:cNvPr id="73" name="Google Shape;677;p141">
              <a:extLst>
                <a:ext uri="{FF2B5EF4-FFF2-40B4-BE49-F238E27FC236}">
                  <a16:creationId xmlns:a16="http://schemas.microsoft.com/office/drawing/2014/main" id="{9ED302C2-8A2B-07A8-9753-EE8433254583}"/>
                </a:ext>
              </a:extLst>
            </p:cNvPr>
            <p:cNvSpPr/>
            <p:nvPr/>
          </p:nvSpPr>
          <p:spPr>
            <a:xfrm>
              <a:off x="2936775" y="1699150"/>
              <a:ext cx="340600" cy="25"/>
            </a:xfrm>
            <a:custGeom>
              <a:avLst/>
              <a:gdLst/>
              <a:ahLst/>
              <a:cxnLst/>
              <a:rect l="l" t="t" r="r" b="b"/>
              <a:pathLst>
                <a:path w="13624" h="1" fill="none" extrusionOk="0">
                  <a:moveTo>
                    <a:pt x="0" y="1"/>
                  </a:moveTo>
                  <a:lnTo>
                    <a:pt x="13623" y="1"/>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4" name="Google Shape;678;p141">
              <a:extLst>
                <a:ext uri="{FF2B5EF4-FFF2-40B4-BE49-F238E27FC236}">
                  <a16:creationId xmlns:a16="http://schemas.microsoft.com/office/drawing/2014/main" id="{49BFD39E-1D45-4FFD-3E8B-B8EB5660B3DD}"/>
                </a:ext>
              </a:extLst>
            </p:cNvPr>
            <p:cNvSpPr/>
            <p:nvPr/>
          </p:nvSpPr>
          <p:spPr>
            <a:xfrm>
              <a:off x="2964025" y="1671900"/>
              <a:ext cx="25" cy="25"/>
            </a:xfrm>
            <a:custGeom>
              <a:avLst/>
              <a:gdLst/>
              <a:ahLst/>
              <a:cxnLst/>
              <a:rect l="l" t="t" r="r" b="b"/>
              <a:pathLst>
                <a:path w="1" h="1" fill="none" extrusionOk="0">
                  <a:moveTo>
                    <a:pt x="0" y="1"/>
                  </a:moveTo>
                  <a:lnTo>
                    <a:pt x="0" y="1"/>
                  </a:lnTo>
                  <a:close/>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5" name="Google Shape;679;p141">
              <a:extLst>
                <a:ext uri="{FF2B5EF4-FFF2-40B4-BE49-F238E27FC236}">
                  <a16:creationId xmlns:a16="http://schemas.microsoft.com/office/drawing/2014/main" id="{A071C383-4A65-4708-A5E8-351D03D98BC5}"/>
                </a:ext>
              </a:extLst>
            </p:cNvPr>
            <p:cNvSpPr/>
            <p:nvPr/>
          </p:nvSpPr>
          <p:spPr>
            <a:xfrm>
              <a:off x="2991275" y="1671900"/>
              <a:ext cx="0" cy="25"/>
            </a:xfrm>
            <a:custGeom>
              <a:avLst/>
              <a:gdLst/>
              <a:ahLst/>
              <a:cxnLst/>
              <a:rect l="l" t="t" r="r" b="b"/>
              <a:pathLst>
                <a:path h="1" fill="none" extrusionOk="0">
                  <a:moveTo>
                    <a:pt x="0" y="1"/>
                  </a:moveTo>
                  <a:lnTo>
                    <a:pt x="0" y="1"/>
                  </a:lnTo>
                  <a:close/>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6" name="Google Shape;680;p141">
              <a:extLst>
                <a:ext uri="{FF2B5EF4-FFF2-40B4-BE49-F238E27FC236}">
                  <a16:creationId xmlns:a16="http://schemas.microsoft.com/office/drawing/2014/main" id="{FD46CBCC-060D-DEBC-78DF-F23983179312}"/>
                </a:ext>
              </a:extLst>
            </p:cNvPr>
            <p:cNvSpPr/>
            <p:nvPr/>
          </p:nvSpPr>
          <p:spPr>
            <a:xfrm>
              <a:off x="3018500" y="1671900"/>
              <a:ext cx="25" cy="25"/>
            </a:xfrm>
            <a:custGeom>
              <a:avLst/>
              <a:gdLst/>
              <a:ahLst/>
              <a:cxnLst/>
              <a:rect l="l" t="t" r="r" b="b"/>
              <a:pathLst>
                <a:path w="1" h="1" fill="none" extrusionOk="0">
                  <a:moveTo>
                    <a:pt x="1" y="1"/>
                  </a:moveTo>
                  <a:lnTo>
                    <a:pt x="1" y="1"/>
                  </a:lnTo>
                  <a:close/>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7" name="Google Shape;681;p141">
              <a:extLst>
                <a:ext uri="{FF2B5EF4-FFF2-40B4-BE49-F238E27FC236}">
                  <a16:creationId xmlns:a16="http://schemas.microsoft.com/office/drawing/2014/main" id="{F622D64E-D343-DA89-B305-B2AC17252192}"/>
                </a:ext>
              </a:extLst>
            </p:cNvPr>
            <p:cNvSpPr/>
            <p:nvPr/>
          </p:nvSpPr>
          <p:spPr>
            <a:xfrm>
              <a:off x="2936775" y="1644675"/>
              <a:ext cx="340600" cy="286100"/>
            </a:xfrm>
            <a:custGeom>
              <a:avLst/>
              <a:gdLst/>
              <a:ahLst/>
              <a:cxnLst/>
              <a:rect l="l" t="t" r="r" b="b"/>
              <a:pathLst>
                <a:path w="13624" h="11444" fill="none" extrusionOk="0">
                  <a:moveTo>
                    <a:pt x="1090" y="0"/>
                  </a:moveTo>
                  <a:lnTo>
                    <a:pt x="12533" y="0"/>
                  </a:lnTo>
                  <a:cubicBezTo>
                    <a:pt x="13144" y="0"/>
                    <a:pt x="13623" y="490"/>
                    <a:pt x="13623" y="1090"/>
                  </a:cubicBezTo>
                  <a:lnTo>
                    <a:pt x="13623" y="10353"/>
                  </a:lnTo>
                  <a:cubicBezTo>
                    <a:pt x="13623" y="10953"/>
                    <a:pt x="13144" y="11443"/>
                    <a:pt x="12533" y="11443"/>
                  </a:cubicBezTo>
                  <a:lnTo>
                    <a:pt x="1090" y="11443"/>
                  </a:lnTo>
                  <a:cubicBezTo>
                    <a:pt x="491" y="11443"/>
                    <a:pt x="0" y="10953"/>
                    <a:pt x="0" y="10353"/>
                  </a:cubicBezTo>
                  <a:lnTo>
                    <a:pt x="0" y="1090"/>
                  </a:lnTo>
                  <a:cubicBezTo>
                    <a:pt x="0" y="490"/>
                    <a:pt x="491" y="0"/>
                    <a:pt x="1090" y="0"/>
                  </a:cubicBezTo>
                  <a:close/>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8" name="Google Shape;682;p141">
              <a:extLst>
                <a:ext uri="{FF2B5EF4-FFF2-40B4-BE49-F238E27FC236}">
                  <a16:creationId xmlns:a16="http://schemas.microsoft.com/office/drawing/2014/main" id="{BF988B4F-CF7D-B505-8DE3-7F1E8198CC3F}"/>
                </a:ext>
              </a:extLst>
            </p:cNvPr>
            <p:cNvSpPr/>
            <p:nvPr/>
          </p:nvSpPr>
          <p:spPr>
            <a:xfrm>
              <a:off x="3100250" y="1794525"/>
              <a:ext cx="95375" cy="25"/>
            </a:xfrm>
            <a:custGeom>
              <a:avLst/>
              <a:gdLst/>
              <a:ahLst/>
              <a:cxnLst/>
              <a:rect l="l" t="t" r="r" b="b"/>
              <a:pathLst>
                <a:path w="3815" h="1" fill="none" extrusionOk="0">
                  <a:moveTo>
                    <a:pt x="0" y="0"/>
                  </a:moveTo>
                  <a:lnTo>
                    <a:pt x="3815" y="0"/>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9" name="Google Shape;683;p141">
              <a:extLst>
                <a:ext uri="{FF2B5EF4-FFF2-40B4-BE49-F238E27FC236}">
                  <a16:creationId xmlns:a16="http://schemas.microsoft.com/office/drawing/2014/main" id="{C8EA8E6B-9CBB-15F3-CA03-F1AD8FD5B0E9}"/>
                </a:ext>
              </a:extLst>
            </p:cNvPr>
            <p:cNvSpPr/>
            <p:nvPr/>
          </p:nvSpPr>
          <p:spPr>
            <a:xfrm>
              <a:off x="3100250" y="1767275"/>
              <a:ext cx="122625" cy="25"/>
            </a:xfrm>
            <a:custGeom>
              <a:avLst/>
              <a:gdLst/>
              <a:ahLst/>
              <a:cxnLst/>
              <a:rect l="l" t="t" r="r" b="b"/>
              <a:pathLst>
                <a:path w="4905" h="1" fill="none" extrusionOk="0">
                  <a:moveTo>
                    <a:pt x="0" y="0"/>
                  </a:moveTo>
                  <a:lnTo>
                    <a:pt x="4904" y="0"/>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0" name="Google Shape;684;p141">
              <a:extLst>
                <a:ext uri="{FF2B5EF4-FFF2-40B4-BE49-F238E27FC236}">
                  <a16:creationId xmlns:a16="http://schemas.microsoft.com/office/drawing/2014/main" id="{C86FBBE1-AD0F-12D6-D2E9-AAD177F9641F}"/>
                </a:ext>
              </a:extLst>
            </p:cNvPr>
            <p:cNvSpPr/>
            <p:nvPr/>
          </p:nvSpPr>
          <p:spPr>
            <a:xfrm>
              <a:off x="3100250" y="1740025"/>
              <a:ext cx="122625" cy="25"/>
            </a:xfrm>
            <a:custGeom>
              <a:avLst/>
              <a:gdLst/>
              <a:ahLst/>
              <a:cxnLst/>
              <a:rect l="l" t="t" r="r" b="b"/>
              <a:pathLst>
                <a:path w="4905" h="1" fill="none" extrusionOk="0">
                  <a:moveTo>
                    <a:pt x="0" y="0"/>
                  </a:moveTo>
                  <a:lnTo>
                    <a:pt x="4904" y="0"/>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1" name="Google Shape;685;p141">
              <a:extLst>
                <a:ext uri="{FF2B5EF4-FFF2-40B4-BE49-F238E27FC236}">
                  <a16:creationId xmlns:a16="http://schemas.microsoft.com/office/drawing/2014/main" id="{70837CDF-EF57-809B-FBD0-B1EEB6DA7F17}"/>
                </a:ext>
              </a:extLst>
            </p:cNvPr>
            <p:cNvSpPr/>
            <p:nvPr/>
          </p:nvSpPr>
          <p:spPr>
            <a:xfrm>
              <a:off x="2991275" y="1740025"/>
              <a:ext cx="68125" cy="68125"/>
            </a:xfrm>
            <a:custGeom>
              <a:avLst/>
              <a:gdLst/>
              <a:ahLst/>
              <a:cxnLst/>
              <a:rect l="l" t="t" r="r" b="b"/>
              <a:pathLst>
                <a:path w="2725" h="2725" fill="none" extrusionOk="0">
                  <a:moveTo>
                    <a:pt x="2725" y="1908"/>
                  </a:moveTo>
                  <a:lnTo>
                    <a:pt x="2725" y="2452"/>
                  </a:lnTo>
                  <a:cubicBezTo>
                    <a:pt x="2725" y="2605"/>
                    <a:pt x="2605" y="2725"/>
                    <a:pt x="2452" y="2725"/>
                  </a:cubicBezTo>
                  <a:lnTo>
                    <a:pt x="272" y="2725"/>
                  </a:lnTo>
                  <a:cubicBezTo>
                    <a:pt x="120" y="2725"/>
                    <a:pt x="0" y="2605"/>
                    <a:pt x="0" y="2452"/>
                  </a:cubicBezTo>
                  <a:lnTo>
                    <a:pt x="0" y="273"/>
                  </a:lnTo>
                  <a:cubicBezTo>
                    <a:pt x="0" y="120"/>
                    <a:pt x="120" y="0"/>
                    <a:pt x="272" y="0"/>
                  </a:cubicBezTo>
                  <a:lnTo>
                    <a:pt x="1907" y="0"/>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2" name="Google Shape;686;p141">
              <a:extLst>
                <a:ext uri="{FF2B5EF4-FFF2-40B4-BE49-F238E27FC236}">
                  <a16:creationId xmlns:a16="http://schemas.microsoft.com/office/drawing/2014/main" id="{3550395B-2C30-B83F-30F3-0813E9BE2CD8}"/>
                </a:ext>
              </a:extLst>
            </p:cNvPr>
            <p:cNvSpPr/>
            <p:nvPr/>
          </p:nvSpPr>
          <p:spPr>
            <a:xfrm>
              <a:off x="3018500" y="1740025"/>
              <a:ext cx="54525" cy="40900"/>
            </a:xfrm>
            <a:custGeom>
              <a:avLst/>
              <a:gdLst/>
              <a:ahLst/>
              <a:cxnLst/>
              <a:rect l="l" t="t" r="r" b="b"/>
              <a:pathLst>
                <a:path w="2181" h="1636" fill="none" extrusionOk="0">
                  <a:moveTo>
                    <a:pt x="2180" y="0"/>
                  </a:moveTo>
                  <a:lnTo>
                    <a:pt x="1636" y="545"/>
                  </a:lnTo>
                  <a:lnTo>
                    <a:pt x="546" y="1635"/>
                  </a:lnTo>
                  <a:lnTo>
                    <a:pt x="1" y="1090"/>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3" name="Google Shape;687;p141">
              <a:extLst>
                <a:ext uri="{FF2B5EF4-FFF2-40B4-BE49-F238E27FC236}">
                  <a16:creationId xmlns:a16="http://schemas.microsoft.com/office/drawing/2014/main" id="{B33D0EC8-AA8A-9E6A-7ABB-3003062E07EF}"/>
                </a:ext>
              </a:extLst>
            </p:cNvPr>
            <p:cNvSpPr/>
            <p:nvPr/>
          </p:nvSpPr>
          <p:spPr>
            <a:xfrm>
              <a:off x="3100250" y="1889875"/>
              <a:ext cx="95375" cy="25"/>
            </a:xfrm>
            <a:custGeom>
              <a:avLst/>
              <a:gdLst/>
              <a:ahLst/>
              <a:cxnLst/>
              <a:rect l="l" t="t" r="r" b="b"/>
              <a:pathLst>
                <a:path w="3815" h="1" fill="none" extrusionOk="0">
                  <a:moveTo>
                    <a:pt x="0" y="0"/>
                  </a:moveTo>
                  <a:lnTo>
                    <a:pt x="3815" y="0"/>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4" name="Google Shape;688;p141">
              <a:extLst>
                <a:ext uri="{FF2B5EF4-FFF2-40B4-BE49-F238E27FC236}">
                  <a16:creationId xmlns:a16="http://schemas.microsoft.com/office/drawing/2014/main" id="{5EC764A9-4B75-39EE-416F-A3D2FFB6E5F4}"/>
                </a:ext>
              </a:extLst>
            </p:cNvPr>
            <p:cNvSpPr/>
            <p:nvPr/>
          </p:nvSpPr>
          <p:spPr>
            <a:xfrm>
              <a:off x="3100250" y="1862625"/>
              <a:ext cx="122625" cy="25"/>
            </a:xfrm>
            <a:custGeom>
              <a:avLst/>
              <a:gdLst/>
              <a:ahLst/>
              <a:cxnLst/>
              <a:rect l="l" t="t" r="r" b="b"/>
              <a:pathLst>
                <a:path w="4905" h="1" fill="none" extrusionOk="0">
                  <a:moveTo>
                    <a:pt x="0" y="1"/>
                  </a:moveTo>
                  <a:lnTo>
                    <a:pt x="4904" y="1"/>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5" name="Google Shape;689;p141">
              <a:extLst>
                <a:ext uri="{FF2B5EF4-FFF2-40B4-BE49-F238E27FC236}">
                  <a16:creationId xmlns:a16="http://schemas.microsoft.com/office/drawing/2014/main" id="{792F2DD6-0AC2-4A91-9539-E9057976FBCB}"/>
                </a:ext>
              </a:extLst>
            </p:cNvPr>
            <p:cNvSpPr/>
            <p:nvPr/>
          </p:nvSpPr>
          <p:spPr>
            <a:xfrm>
              <a:off x="3100250" y="1835375"/>
              <a:ext cx="122625" cy="25"/>
            </a:xfrm>
            <a:custGeom>
              <a:avLst/>
              <a:gdLst/>
              <a:ahLst/>
              <a:cxnLst/>
              <a:rect l="l" t="t" r="r" b="b"/>
              <a:pathLst>
                <a:path w="4905" h="1" fill="none" extrusionOk="0">
                  <a:moveTo>
                    <a:pt x="0" y="1"/>
                  </a:moveTo>
                  <a:lnTo>
                    <a:pt x="4904" y="1"/>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6" name="Google Shape;690;p141">
              <a:extLst>
                <a:ext uri="{FF2B5EF4-FFF2-40B4-BE49-F238E27FC236}">
                  <a16:creationId xmlns:a16="http://schemas.microsoft.com/office/drawing/2014/main" id="{E923ECF5-D186-BCF2-08D3-E93F28890E43}"/>
                </a:ext>
              </a:extLst>
            </p:cNvPr>
            <p:cNvSpPr/>
            <p:nvPr/>
          </p:nvSpPr>
          <p:spPr>
            <a:xfrm>
              <a:off x="2991275" y="1835375"/>
              <a:ext cx="68125" cy="68150"/>
            </a:xfrm>
            <a:custGeom>
              <a:avLst/>
              <a:gdLst/>
              <a:ahLst/>
              <a:cxnLst/>
              <a:rect l="l" t="t" r="r" b="b"/>
              <a:pathLst>
                <a:path w="2725" h="2726" fill="none" extrusionOk="0">
                  <a:moveTo>
                    <a:pt x="2725" y="1908"/>
                  </a:moveTo>
                  <a:lnTo>
                    <a:pt x="2725" y="2453"/>
                  </a:lnTo>
                  <a:cubicBezTo>
                    <a:pt x="2725" y="2605"/>
                    <a:pt x="2605" y="2725"/>
                    <a:pt x="2452" y="2725"/>
                  </a:cubicBezTo>
                  <a:lnTo>
                    <a:pt x="272" y="2725"/>
                  </a:lnTo>
                  <a:cubicBezTo>
                    <a:pt x="120" y="2725"/>
                    <a:pt x="0" y="2605"/>
                    <a:pt x="0" y="2453"/>
                  </a:cubicBezTo>
                  <a:lnTo>
                    <a:pt x="0" y="273"/>
                  </a:lnTo>
                  <a:cubicBezTo>
                    <a:pt x="0" y="121"/>
                    <a:pt x="120" y="1"/>
                    <a:pt x="272" y="1"/>
                  </a:cubicBezTo>
                  <a:lnTo>
                    <a:pt x="1907" y="1"/>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7" name="Google Shape;691;p141">
              <a:extLst>
                <a:ext uri="{FF2B5EF4-FFF2-40B4-BE49-F238E27FC236}">
                  <a16:creationId xmlns:a16="http://schemas.microsoft.com/office/drawing/2014/main" id="{E2217E76-6BA6-50FB-8053-2731B35F28B4}"/>
                </a:ext>
              </a:extLst>
            </p:cNvPr>
            <p:cNvSpPr/>
            <p:nvPr/>
          </p:nvSpPr>
          <p:spPr>
            <a:xfrm>
              <a:off x="3018500" y="1835375"/>
              <a:ext cx="54525" cy="40900"/>
            </a:xfrm>
            <a:custGeom>
              <a:avLst/>
              <a:gdLst/>
              <a:ahLst/>
              <a:cxnLst/>
              <a:rect l="l" t="t" r="r" b="b"/>
              <a:pathLst>
                <a:path w="2181" h="1636" fill="none" extrusionOk="0">
                  <a:moveTo>
                    <a:pt x="2180" y="1"/>
                  </a:moveTo>
                  <a:lnTo>
                    <a:pt x="1636" y="546"/>
                  </a:lnTo>
                  <a:lnTo>
                    <a:pt x="546" y="1635"/>
                  </a:lnTo>
                  <a:lnTo>
                    <a:pt x="1" y="1091"/>
                  </a:lnTo>
                </a:path>
              </a:pathLst>
            </a:custGeom>
            <a:noFill/>
            <a:ln w="1905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88" name="Google Shape;692;p141">
            <a:extLst>
              <a:ext uri="{FF2B5EF4-FFF2-40B4-BE49-F238E27FC236}">
                <a16:creationId xmlns:a16="http://schemas.microsoft.com/office/drawing/2014/main" id="{54D928D4-4B70-AE75-F5E6-3E73EC28352F}"/>
              </a:ext>
            </a:extLst>
          </p:cNvPr>
          <p:cNvSpPr/>
          <p:nvPr/>
        </p:nvSpPr>
        <p:spPr>
          <a:xfrm>
            <a:off x="9364167" y="3078417"/>
            <a:ext cx="203200" cy="203200"/>
          </a:xfrm>
          <a:prstGeom prst="ellipse">
            <a:avLst/>
          </a:prstGeom>
          <a:solidFill>
            <a:srgbClr val="073763"/>
          </a:solidFill>
          <a:ln>
            <a:noFill/>
          </a:ln>
        </p:spPr>
        <p:txBody>
          <a:bodyPr spcFirstLastPara="1" wrap="square" lIns="121900" tIns="121900" rIns="121900" bIns="121900" anchor="ctr" anchorCtr="0">
            <a:noAutofit/>
          </a:bodyPr>
          <a:lstStyle/>
          <a:p>
            <a:endParaRPr sz="2400"/>
          </a:p>
        </p:txBody>
      </p:sp>
      <p:sp>
        <p:nvSpPr>
          <p:cNvPr id="89" name="Google Shape;693;p141">
            <a:extLst>
              <a:ext uri="{FF2B5EF4-FFF2-40B4-BE49-F238E27FC236}">
                <a16:creationId xmlns:a16="http://schemas.microsoft.com/office/drawing/2014/main" id="{7910194C-4893-EB7D-A578-ADF5AB54CDE4}"/>
              </a:ext>
            </a:extLst>
          </p:cNvPr>
          <p:cNvSpPr/>
          <p:nvPr/>
        </p:nvSpPr>
        <p:spPr>
          <a:xfrm>
            <a:off x="9809933" y="3132817"/>
            <a:ext cx="148800" cy="148800"/>
          </a:xfrm>
          <a:prstGeom prst="ellipse">
            <a:avLst/>
          </a:prstGeom>
          <a:solidFill>
            <a:srgbClr val="748CA2"/>
          </a:solidFill>
          <a:ln>
            <a:noFill/>
          </a:ln>
        </p:spPr>
        <p:txBody>
          <a:bodyPr spcFirstLastPara="1" wrap="square" lIns="121900" tIns="121900" rIns="121900" bIns="121900" anchor="ctr" anchorCtr="0">
            <a:noAutofit/>
          </a:bodyPr>
          <a:lstStyle/>
          <a:p>
            <a:endParaRPr sz="2400"/>
          </a:p>
        </p:txBody>
      </p:sp>
      <p:sp>
        <p:nvSpPr>
          <p:cNvPr id="90" name="Google Shape;694;p141">
            <a:extLst>
              <a:ext uri="{FF2B5EF4-FFF2-40B4-BE49-F238E27FC236}">
                <a16:creationId xmlns:a16="http://schemas.microsoft.com/office/drawing/2014/main" id="{39C0F6D0-D114-B568-6749-0289AF6180A7}"/>
              </a:ext>
            </a:extLst>
          </p:cNvPr>
          <p:cNvSpPr/>
          <p:nvPr/>
        </p:nvSpPr>
        <p:spPr>
          <a:xfrm>
            <a:off x="10088533" y="3454051"/>
            <a:ext cx="74000" cy="74000"/>
          </a:xfrm>
          <a:prstGeom prst="ellipse">
            <a:avLst/>
          </a:prstGeom>
          <a:solidFill>
            <a:srgbClr val="748CA2"/>
          </a:solidFill>
          <a:ln>
            <a:noFill/>
          </a:ln>
        </p:spPr>
        <p:txBody>
          <a:bodyPr spcFirstLastPara="1" wrap="square" lIns="121900" tIns="121900" rIns="121900" bIns="121900" anchor="ctr" anchorCtr="0">
            <a:noAutofit/>
          </a:bodyPr>
          <a:lstStyle/>
          <a:p>
            <a:endParaRPr sz="2400"/>
          </a:p>
        </p:txBody>
      </p:sp>
      <p:sp>
        <p:nvSpPr>
          <p:cNvPr id="91" name="Google Shape;695;p141">
            <a:extLst>
              <a:ext uri="{FF2B5EF4-FFF2-40B4-BE49-F238E27FC236}">
                <a16:creationId xmlns:a16="http://schemas.microsoft.com/office/drawing/2014/main" id="{1AD38955-A274-4739-4877-894041504F7C}"/>
              </a:ext>
            </a:extLst>
          </p:cNvPr>
          <p:cNvSpPr/>
          <p:nvPr/>
        </p:nvSpPr>
        <p:spPr>
          <a:xfrm rot="1800044">
            <a:off x="9378745" y="2277924"/>
            <a:ext cx="599987" cy="599987"/>
          </a:xfrm>
          <a:prstGeom prst="ellipse">
            <a:avLst/>
          </a:prstGeom>
          <a:gradFill>
            <a:gsLst>
              <a:gs pos="0">
                <a:srgbClr val="32CCFF"/>
              </a:gs>
              <a:gs pos="100000">
                <a:srgbClr val="0780A8"/>
              </a:gs>
            </a:gsLst>
            <a:lin ang="5400012" scaled="0"/>
          </a:gradFill>
          <a:ln>
            <a:noFill/>
          </a:ln>
        </p:spPr>
        <p:txBody>
          <a:bodyPr spcFirstLastPara="1" wrap="square" lIns="121900" tIns="121900" rIns="121900" bIns="121900" anchor="ctr" anchorCtr="0">
            <a:noAutofit/>
          </a:bodyPr>
          <a:lstStyle/>
          <a:p>
            <a:endParaRPr sz="2400"/>
          </a:p>
        </p:txBody>
      </p:sp>
      <p:sp>
        <p:nvSpPr>
          <p:cNvPr id="92" name="Google Shape;696;p141">
            <a:extLst>
              <a:ext uri="{FF2B5EF4-FFF2-40B4-BE49-F238E27FC236}">
                <a16:creationId xmlns:a16="http://schemas.microsoft.com/office/drawing/2014/main" id="{F2FC9167-750D-CB0C-D75C-2A29B84A8272}"/>
              </a:ext>
            </a:extLst>
          </p:cNvPr>
          <p:cNvSpPr/>
          <p:nvPr/>
        </p:nvSpPr>
        <p:spPr>
          <a:xfrm rot="16200000">
            <a:off x="6982129" y="5610364"/>
            <a:ext cx="352000" cy="352000"/>
          </a:xfrm>
          <a:prstGeom prst="ellipse">
            <a:avLst/>
          </a:prstGeom>
          <a:solidFill>
            <a:srgbClr val="073763"/>
          </a:solidFill>
          <a:ln>
            <a:noFill/>
          </a:ln>
        </p:spPr>
        <p:txBody>
          <a:bodyPr spcFirstLastPara="1" wrap="square" lIns="121900" tIns="121900" rIns="121900" bIns="121900" anchor="ctr" anchorCtr="0">
            <a:noAutofit/>
          </a:bodyPr>
          <a:lstStyle/>
          <a:p>
            <a:endParaRPr sz="2400"/>
          </a:p>
        </p:txBody>
      </p:sp>
      <p:sp>
        <p:nvSpPr>
          <p:cNvPr id="93" name="Google Shape;697;p141">
            <a:extLst>
              <a:ext uri="{FF2B5EF4-FFF2-40B4-BE49-F238E27FC236}">
                <a16:creationId xmlns:a16="http://schemas.microsoft.com/office/drawing/2014/main" id="{C90F1001-D314-61A3-523C-A2CEDB25D039}"/>
              </a:ext>
            </a:extLst>
          </p:cNvPr>
          <p:cNvSpPr/>
          <p:nvPr/>
        </p:nvSpPr>
        <p:spPr>
          <a:xfrm rot="16200000">
            <a:off x="7762196" y="6330164"/>
            <a:ext cx="148800" cy="148800"/>
          </a:xfrm>
          <a:prstGeom prst="ellipse">
            <a:avLst/>
          </a:prstGeom>
          <a:solidFill>
            <a:srgbClr val="073763"/>
          </a:solidFill>
          <a:ln>
            <a:noFill/>
          </a:ln>
        </p:spPr>
        <p:txBody>
          <a:bodyPr spcFirstLastPara="1" wrap="square" lIns="121900" tIns="121900" rIns="121900" bIns="121900" anchor="ctr" anchorCtr="0">
            <a:noAutofit/>
          </a:bodyPr>
          <a:lstStyle/>
          <a:p>
            <a:endParaRPr sz="2400"/>
          </a:p>
        </p:txBody>
      </p:sp>
      <p:sp>
        <p:nvSpPr>
          <p:cNvPr id="94" name="Google Shape;698;p141">
            <a:extLst>
              <a:ext uri="{FF2B5EF4-FFF2-40B4-BE49-F238E27FC236}">
                <a16:creationId xmlns:a16="http://schemas.microsoft.com/office/drawing/2014/main" id="{1A03DD05-4319-B45A-93C9-7B5CC9567AB9}"/>
              </a:ext>
            </a:extLst>
          </p:cNvPr>
          <p:cNvSpPr/>
          <p:nvPr/>
        </p:nvSpPr>
        <p:spPr>
          <a:xfrm rot="16200000">
            <a:off x="7410596" y="6062831"/>
            <a:ext cx="109600" cy="109600"/>
          </a:xfrm>
          <a:prstGeom prst="ellipse">
            <a:avLst/>
          </a:prstGeom>
          <a:solidFill>
            <a:srgbClr val="748CA2"/>
          </a:solidFill>
          <a:ln>
            <a:noFill/>
          </a:ln>
        </p:spPr>
        <p:txBody>
          <a:bodyPr spcFirstLastPara="1" wrap="square" lIns="121900" tIns="121900" rIns="121900" bIns="121900" anchor="ctr" anchorCtr="0">
            <a:noAutofit/>
          </a:bodyPr>
          <a:lstStyle/>
          <a:p>
            <a:endParaRPr sz="2400"/>
          </a:p>
        </p:txBody>
      </p:sp>
      <p:sp>
        <p:nvSpPr>
          <p:cNvPr id="95" name="Google Shape;699;p141">
            <a:extLst>
              <a:ext uri="{FF2B5EF4-FFF2-40B4-BE49-F238E27FC236}">
                <a16:creationId xmlns:a16="http://schemas.microsoft.com/office/drawing/2014/main" id="{DB8777D8-7BE6-A670-06A6-FD0BD5980CFF}"/>
              </a:ext>
            </a:extLst>
          </p:cNvPr>
          <p:cNvSpPr/>
          <p:nvPr/>
        </p:nvSpPr>
        <p:spPr>
          <a:xfrm rot="16200000">
            <a:off x="7520196" y="5684764"/>
            <a:ext cx="203200" cy="203200"/>
          </a:xfrm>
          <a:prstGeom prst="ellipse">
            <a:avLst/>
          </a:prstGeom>
          <a:solidFill>
            <a:srgbClr val="748CA2"/>
          </a:solidFill>
          <a:ln>
            <a:noFill/>
          </a:ln>
        </p:spPr>
        <p:txBody>
          <a:bodyPr spcFirstLastPara="1" wrap="square" lIns="121900" tIns="121900" rIns="121900" bIns="121900" anchor="ctr" anchorCtr="0">
            <a:noAutofit/>
          </a:bodyPr>
          <a:lstStyle/>
          <a:p>
            <a:endParaRPr sz="2400"/>
          </a:p>
        </p:txBody>
      </p:sp>
      <p:sp>
        <p:nvSpPr>
          <p:cNvPr id="96" name="Google Shape;700;p141">
            <a:extLst>
              <a:ext uri="{FF2B5EF4-FFF2-40B4-BE49-F238E27FC236}">
                <a16:creationId xmlns:a16="http://schemas.microsoft.com/office/drawing/2014/main" id="{9071AB11-9325-6887-AE39-9199E9DAFF7F}"/>
              </a:ext>
            </a:extLst>
          </p:cNvPr>
          <p:cNvSpPr/>
          <p:nvPr/>
        </p:nvSpPr>
        <p:spPr>
          <a:xfrm rot="16200000">
            <a:off x="7910996" y="5894431"/>
            <a:ext cx="148800" cy="148800"/>
          </a:xfrm>
          <a:prstGeom prst="ellipse">
            <a:avLst/>
          </a:prstGeom>
          <a:solidFill>
            <a:srgbClr val="748CA2"/>
          </a:solidFill>
          <a:ln>
            <a:noFill/>
          </a:ln>
        </p:spPr>
        <p:txBody>
          <a:bodyPr spcFirstLastPara="1" wrap="square" lIns="121900" tIns="121900" rIns="121900" bIns="121900" anchor="ctr" anchorCtr="0">
            <a:noAutofit/>
          </a:bodyPr>
          <a:lstStyle/>
          <a:p>
            <a:endParaRPr sz="2400"/>
          </a:p>
        </p:txBody>
      </p:sp>
      <p:grpSp>
        <p:nvGrpSpPr>
          <p:cNvPr id="97" name="Google Shape;701;p141">
            <a:extLst>
              <a:ext uri="{FF2B5EF4-FFF2-40B4-BE49-F238E27FC236}">
                <a16:creationId xmlns:a16="http://schemas.microsoft.com/office/drawing/2014/main" id="{2ADD5731-2040-0521-0718-0C7BD03E5EBC}"/>
              </a:ext>
            </a:extLst>
          </p:cNvPr>
          <p:cNvGrpSpPr/>
          <p:nvPr/>
        </p:nvGrpSpPr>
        <p:grpSpPr>
          <a:xfrm rot="238759">
            <a:off x="1335088" y="2375269"/>
            <a:ext cx="1071381" cy="844319"/>
            <a:chOff x="2209102" y="2695776"/>
            <a:chExt cx="527057" cy="415328"/>
          </a:xfrm>
        </p:grpSpPr>
        <p:sp>
          <p:nvSpPr>
            <p:cNvPr id="98" name="Google Shape;702;p141">
              <a:extLst>
                <a:ext uri="{FF2B5EF4-FFF2-40B4-BE49-F238E27FC236}">
                  <a16:creationId xmlns:a16="http://schemas.microsoft.com/office/drawing/2014/main" id="{BE208F59-9BAB-A46F-B6BD-A1F92D188FC7}"/>
                </a:ext>
              </a:extLst>
            </p:cNvPr>
            <p:cNvSpPr/>
            <p:nvPr/>
          </p:nvSpPr>
          <p:spPr>
            <a:xfrm rot="-5887806">
              <a:off x="2549540" y="3000795"/>
              <a:ext cx="110309" cy="110309"/>
            </a:xfrm>
            <a:prstGeom prst="ellipse">
              <a:avLst/>
            </a:prstGeom>
            <a:solidFill>
              <a:srgbClr val="748CA2"/>
            </a:solidFill>
            <a:ln>
              <a:noFill/>
            </a:ln>
          </p:spPr>
          <p:txBody>
            <a:bodyPr spcFirstLastPara="1" wrap="square" lIns="121900" tIns="121900" rIns="121900" bIns="121900" anchor="ctr" anchorCtr="0">
              <a:noAutofit/>
            </a:bodyPr>
            <a:lstStyle/>
            <a:p>
              <a:endParaRPr sz="2400"/>
            </a:p>
          </p:txBody>
        </p:sp>
        <p:sp>
          <p:nvSpPr>
            <p:cNvPr id="99" name="Google Shape;703;p141">
              <a:extLst>
                <a:ext uri="{FF2B5EF4-FFF2-40B4-BE49-F238E27FC236}">
                  <a16:creationId xmlns:a16="http://schemas.microsoft.com/office/drawing/2014/main" id="{8C5B8566-6A34-C63F-EC08-F94AAE6442BA}"/>
                </a:ext>
              </a:extLst>
            </p:cNvPr>
            <p:cNvSpPr/>
            <p:nvPr/>
          </p:nvSpPr>
          <p:spPr>
            <a:xfrm rot="-5886135">
              <a:off x="2561617" y="2695776"/>
              <a:ext cx="174542" cy="174542"/>
            </a:xfrm>
            <a:prstGeom prst="ellipse">
              <a:avLst/>
            </a:prstGeom>
            <a:solidFill>
              <a:srgbClr val="748CA2"/>
            </a:solidFill>
            <a:ln>
              <a:noFill/>
            </a:ln>
          </p:spPr>
          <p:txBody>
            <a:bodyPr spcFirstLastPara="1" wrap="square" lIns="121900" tIns="121900" rIns="121900" bIns="121900" anchor="ctr" anchorCtr="0">
              <a:noAutofit/>
            </a:bodyPr>
            <a:lstStyle/>
            <a:p>
              <a:endParaRPr sz="2400"/>
            </a:p>
          </p:txBody>
        </p:sp>
        <p:sp>
          <p:nvSpPr>
            <p:cNvPr id="100" name="Google Shape;704;p141">
              <a:extLst>
                <a:ext uri="{FF2B5EF4-FFF2-40B4-BE49-F238E27FC236}">
                  <a16:creationId xmlns:a16="http://schemas.microsoft.com/office/drawing/2014/main" id="{A523CDFE-E4AE-53C3-FE1F-B44378621C93}"/>
                </a:ext>
              </a:extLst>
            </p:cNvPr>
            <p:cNvSpPr/>
            <p:nvPr/>
          </p:nvSpPr>
          <p:spPr>
            <a:xfrm rot="-5885176">
              <a:off x="2659235" y="2933636"/>
              <a:ext cx="55451" cy="55451"/>
            </a:xfrm>
            <a:prstGeom prst="ellipse">
              <a:avLst/>
            </a:prstGeom>
            <a:solidFill>
              <a:srgbClr val="748CA2"/>
            </a:solidFill>
            <a:ln>
              <a:noFill/>
            </a:ln>
          </p:spPr>
          <p:txBody>
            <a:bodyPr spcFirstLastPara="1" wrap="square" lIns="121900" tIns="121900" rIns="121900" bIns="121900" anchor="ctr" anchorCtr="0">
              <a:noAutofit/>
            </a:bodyPr>
            <a:lstStyle/>
            <a:p>
              <a:endParaRPr sz="2400"/>
            </a:p>
          </p:txBody>
        </p:sp>
        <p:sp>
          <p:nvSpPr>
            <p:cNvPr id="101" name="Google Shape;705;p141">
              <a:extLst>
                <a:ext uri="{FF2B5EF4-FFF2-40B4-BE49-F238E27FC236}">
                  <a16:creationId xmlns:a16="http://schemas.microsoft.com/office/drawing/2014/main" id="{F0647D90-EF74-4B62-F92C-4FD41F030558}"/>
                </a:ext>
              </a:extLst>
            </p:cNvPr>
            <p:cNvSpPr/>
            <p:nvPr/>
          </p:nvSpPr>
          <p:spPr>
            <a:xfrm rot="-5885176">
              <a:off x="2209102" y="2933626"/>
              <a:ext cx="55451" cy="55451"/>
            </a:xfrm>
            <a:prstGeom prst="ellipse">
              <a:avLst/>
            </a:prstGeom>
            <a:solidFill>
              <a:srgbClr val="748CA2"/>
            </a:solidFill>
            <a:ln>
              <a:noFill/>
            </a:ln>
          </p:spPr>
          <p:txBody>
            <a:bodyPr spcFirstLastPara="1" wrap="square" lIns="121900" tIns="121900" rIns="121900" bIns="121900" anchor="ctr" anchorCtr="0">
              <a:noAutofit/>
            </a:bodyPr>
            <a:lstStyle/>
            <a:p>
              <a:endParaRPr sz="2400"/>
            </a:p>
          </p:txBody>
        </p:sp>
        <p:sp>
          <p:nvSpPr>
            <p:cNvPr id="102" name="Google Shape;706;p141">
              <a:extLst>
                <a:ext uri="{FF2B5EF4-FFF2-40B4-BE49-F238E27FC236}">
                  <a16:creationId xmlns:a16="http://schemas.microsoft.com/office/drawing/2014/main" id="{BA374B3A-EDB7-DAB4-7DCB-0B92F16BDBC8}"/>
                </a:ext>
              </a:extLst>
            </p:cNvPr>
            <p:cNvSpPr/>
            <p:nvPr/>
          </p:nvSpPr>
          <p:spPr>
            <a:xfrm rot="-5890366">
              <a:off x="2372448" y="2814795"/>
              <a:ext cx="113957" cy="113957"/>
            </a:xfrm>
            <a:prstGeom prst="ellipse">
              <a:avLst/>
            </a:prstGeom>
            <a:solidFill>
              <a:srgbClr val="073763"/>
            </a:solidFill>
            <a:ln>
              <a:noFill/>
            </a:ln>
          </p:spPr>
          <p:txBody>
            <a:bodyPr spcFirstLastPara="1" wrap="square" lIns="121900" tIns="121900" rIns="121900" bIns="121900" anchor="ctr" anchorCtr="0">
              <a:noAutofit/>
            </a:bodyPr>
            <a:lstStyle/>
            <a:p>
              <a:endParaRPr sz="2400"/>
            </a:p>
          </p:txBody>
        </p:sp>
      </p:grpSp>
      <p:sp>
        <p:nvSpPr>
          <p:cNvPr id="103" name="Google Shape;707;p141">
            <a:extLst>
              <a:ext uri="{FF2B5EF4-FFF2-40B4-BE49-F238E27FC236}">
                <a16:creationId xmlns:a16="http://schemas.microsoft.com/office/drawing/2014/main" id="{1693A2BE-A3A5-663C-56DC-D38619C8B168}"/>
              </a:ext>
            </a:extLst>
          </p:cNvPr>
          <p:cNvSpPr/>
          <p:nvPr/>
        </p:nvSpPr>
        <p:spPr>
          <a:xfrm rot="1800044">
            <a:off x="2558145" y="3025357"/>
            <a:ext cx="599987" cy="599987"/>
          </a:xfrm>
          <a:prstGeom prst="ellipse">
            <a:avLst/>
          </a:prstGeom>
          <a:gradFill>
            <a:gsLst>
              <a:gs pos="0">
                <a:srgbClr val="32CCFF"/>
              </a:gs>
              <a:gs pos="100000">
                <a:srgbClr val="0780A8"/>
              </a:gs>
            </a:gsLst>
            <a:lin ang="5400012" scaled="0"/>
          </a:gradFill>
          <a:ln>
            <a:noFill/>
          </a:ln>
        </p:spPr>
        <p:txBody>
          <a:bodyPr spcFirstLastPara="1" wrap="square" lIns="121900" tIns="121900" rIns="121900" bIns="121900" anchor="ctr" anchorCtr="0">
            <a:noAutofit/>
          </a:bodyPr>
          <a:lstStyle/>
          <a:p>
            <a:endParaRPr sz="2400"/>
          </a:p>
        </p:txBody>
      </p:sp>
      <p:sp>
        <p:nvSpPr>
          <p:cNvPr id="104" name="Google Shape;887;p142">
            <a:extLst>
              <a:ext uri="{FF2B5EF4-FFF2-40B4-BE49-F238E27FC236}">
                <a16:creationId xmlns:a16="http://schemas.microsoft.com/office/drawing/2014/main" id="{E86F4718-25A6-DFEE-674E-2776D7136E47}"/>
              </a:ext>
            </a:extLst>
          </p:cNvPr>
          <p:cNvSpPr/>
          <p:nvPr/>
        </p:nvSpPr>
        <p:spPr>
          <a:xfrm>
            <a:off x="2703900" y="2153067"/>
            <a:ext cx="2386800" cy="615600"/>
          </a:xfrm>
          <a:prstGeom prst="wedgeRoundRectCallout">
            <a:avLst>
              <a:gd name="adj1" fmla="val -32851"/>
              <a:gd name="adj2" fmla="val 86387"/>
              <a:gd name="adj3" fmla="val 0"/>
            </a:avLst>
          </a:prstGeom>
          <a:solidFill>
            <a:srgbClr val="F4CCCC"/>
          </a:solidFill>
          <a:ln>
            <a:noFill/>
          </a:ln>
        </p:spPr>
        <p:txBody>
          <a:bodyPr spcFirstLastPara="1" wrap="square" lIns="121900" tIns="121900" rIns="121900" bIns="121900" anchor="ctr" anchorCtr="0">
            <a:noAutofit/>
          </a:bodyPr>
          <a:lstStyle/>
          <a:p>
            <a:pPr algn="ctr"/>
            <a:r>
              <a:rPr lang="en" sz="1267" dirty="0">
                <a:latin typeface="Source Sans Pro" panose="020B0503030403020204" pitchFamily="34" charset="0"/>
                <a:ea typeface="Source Sans Pro" panose="020B0503030403020204" pitchFamily="34" charset="0"/>
                <a:cs typeface="Libre Franklin"/>
                <a:sym typeface="Libre Franklin"/>
              </a:rPr>
              <a:t>What permit do I need? I don't want to apply for the wrong one!</a:t>
            </a:r>
            <a:endParaRPr lang="en" sz="1267" dirty="0">
              <a:latin typeface="Source Sans Pro" panose="020B0503030403020204" pitchFamily="34" charset="0"/>
              <a:ea typeface="Source Sans Pro" panose="020B0503030403020204" pitchFamily="34" charset="0"/>
              <a:cs typeface="Libre Franklin"/>
            </a:endParaRPr>
          </a:p>
        </p:txBody>
      </p:sp>
      <p:sp>
        <p:nvSpPr>
          <p:cNvPr id="105" name="Google Shape;889;p142">
            <a:extLst>
              <a:ext uri="{FF2B5EF4-FFF2-40B4-BE49-F238E27FC236}">
                <a16:creationId xmlns:a16="http://schemas.microsoft.com/office/drawing/2014/main" id="{627A5CE7-A6E8-1E10-776F-0E54254339C6}"/>
              </a:ext>
            </a:extLst>
          </p:cNvPr>
          <p:cNvSpPr/>
          <p:nvPr/>
        </p:nvSpPr>
        <p:spPr>
          <a:xfrm>
            <a:off x="5336520" y="5624231"/>
            <a:ext cx="2386800" cy="615600"/>
          </a:xfrm>
          <a:prstGeom prst="wedgeRoundRectCallout">
            <a:avLst>
              <a:gd name="adj1" fmla="val 32458"/>
              <a:gd name="adj2" fmla="val -70322"/>
              <a:gd name="adj3" fmla="val 0"/>
            </a:avLst>
          </a:prstGeom>
          <a:solidFill>
            <a:srgbClr val="D9EAD3"/>
          </a:solidFill>
          <a:ln>
            <a:noFill/>
          </a:ln>
        </p:spPr>
        <p:txBody>
          <a:bodyPr spcFirstLastPara="1" wrap="square" lIns="121900" tIns="121900" rIns="121900" bIns="121900" anchor="ctr" anchorCtr="0">
            <a:noAutofit/>
          </a:bodyPr>
          <a:lstStyle/>
          <a:p>
            <a:pPr algn="ctr"/>
            <a:r>
              <a:rPr lang="en" sz="1267">
                <a:latin typeface="Source Sans Pro" panose="020B0503030403020204" pitchFamily="34" charset="0"/>
                <a:ea typeface="Source Sans Pro" panose="020B0503030403020204" pitchFamily="34" charset="0"/>
                <a:cs typeface="Libre Franklin"/>
                <a:sym typeface="Libre Franklin"/>
              </a:rPr>
              <a:t>Took a long time but the staff was super helpful.</a:t>
            </a:r>
            <a:endParaRPr sz="1267">
              <a:latin typeface="Source Sans Pro" panose="020B0503030403020204" pitchFamily="34" charset="0"/>
              <a:ea typeface="Source Sans Pro" panose="020B0503030403020204" pitchFamily="34" charset="0"/>
              <a:cs typeface="Libre Franklin"/>
              <a:sym typeface="Libre Franklin"/>
            </a:endParaRPr>
          </a:p>
        </p:txBody>
      </p:sp>
      <p:sp>
        <p:nvSpPr>
          <p:cNvPr id="106" name="Google Shape;890;p142">
            <a:extLst>
              <a:ext uri="{FF2B5EF4-FFF2-40B4-BE49-F238E27FC236}">
                <a16:creationId xmlns:a16="http://schemas.microsoft.com/office/drawing/2014/main" id="{D34C0FFF-01DA-59BD-789D-C9EBF29A605E}"/>
              </a:ext>
            </a:extLst>
          </p:cNvPr>
          <p:cNvSpPr/>
          <p:nvPr/>
        </p:nvSpPr>
        <p:spPr>
          <a:xfrm>
            <a:off x="9174767" y="1313800"/>
            <a:ext cx="2386800" cy="615600"/>
          </a:xfrm>
          <a:prstGeom prst="wedgeRoundRectCallout">
            <a:avLst>
              <a:gd name="adj1" fmla="val -9058"/>
              <a:gd name="adj2" fmla="val 91418"/>
              <a:gd name="adj3" fmla="val 0"/>
            </a:avLst>
          </a:prstGeom>
          <a:solidFill>
            <a:srgbClr val="F4CCCC"/>
          </a:solidFill>
          <a:ln>
            <a:noFill/>
          </a:ln>
        </p:spPr>
        <p:txBody>
          <a:bodyPr spcFirstLastPara="1" wrap="square" lIns="121900" tIns="121900" rIns="121900" bIns="121900" anchor="ctr" anchorCtr="0">
            <a:noAutofit/>
          </a:bodyPr>
          <a:lstStyle/>
          <a:p>
            <a:pPr algn="ctr"/>
            <a:r>
              <a:rPr lang="en" sz="1267" dirty="0">
                <a:latin typeface="Source Sans Pro" panose="020B0503030403020204" pitchFamily="34" charset="0"/>
                <a:ea typeface="Source Sans Pro" panose="020B0503030403020204" pitchFamily="34" charset="0"/>
                <a:sym typeface="Libre Franklin"/>
              </a:rPr>
              <a:t>Can anyone give me a status update?</a:t>
            </a:r>
            <a:endParaRPr lang="en-US" sz="2400" dirty="0">
              <a:latin typeface="Source Sans Pro" panose="020B0503030403020204" pitchFamily="34" charset="0"/>
              <a:ea typeface="Source Sans Pro" panose="020B0503030403020204" pitchFamily="34" charset="0"/>
            </a:endParaRPr>
          </a:p>
        </p:txBody>
      </p:sp>
      <p:graphicFrame>
        <p:nvGraphicFramePr>
          <p:cNvPr id="107" name="Google Shape;610;p141">
            <a:extLst>
              <a:ext uri="{FF2B5EF4-FFF2-40B4-BE49-F238E27FC236}">
                <a16:creationId xmlns:a16="http://schemas.microsoft.com/office/drawing/2014/main" id="{2028E43A-5109-A127-EED6-5DE89367244C}"/>
              </a:ext>
            </a:extLst>
          </p:cNvPr>
          <p:cNvGraphicFramePr/>
          <p:nvPr/>
        </p:nvGraphicFramePr>
        <p:xfrm>
          <a:off x="2" y="3832320"/>
          <a:ext cx="2294433" cy="711233"/>
        </p:xfrm>
        <a:graphic>
          <a:graphicData uri="http://schemas.openxmlformats.org/drawingml/2006/table">
            <a:tbl>
              <a:tblPr>
                <a:noFill/>
              </a:tblPr>
              <a:tblGrid>
                <a:gridCol w="2294433">
                  <a:extLst>
                    <a:ext uri="{9D8B030D-6E8A-4147-A177-3AD203B41FA5}">
                      <a16:colId xmlns:a16="http://schemas.microsoft.com/office/drawing/2014/main" val="20000"/>
                    </a:ext>
                  </a:extLst>
                </a:gridCol>
              </a:tblGrid>
              <a:tr h="711233">
                <a:tc>
                  <a:txBody>
                    <a:bodyPr/>
                    <a:lstStyle/>
                    <a:p>
                      <a:pPr marL="0" lvl="0" indent="0" algn="ctr" rtl="0">
                        <a:spcBef>
                          <a:spcPts val="0"/>
                        </a:spcBef>
                        <a:spcAft>
                          <a:spcPts val="0"/>
                        </a:spcAft>
                        <a:buNone/>
                      </a:pPr>
                      <a:r>
                        <a:rPr lang="en" sz="1300" dirty="0">
                          <a:solidFill>
                            <a:srgbClr val="FFFFFF"/>
                          </a:solidFill>
                          <a:latin typeface="Libre Franklin Medium"/>
                          <a:ea typeface="Libre Franklin Medium"/>
                          <a:cs typeface="Libre Franklin Medium"/>
                          <a:sym typeface="Libre Franklin Medium"/>
                        </a:rPr>
                        <a:t>Searches “</a:t>
                      </a:r>
                      <a:r>
                        <a:rPr lang="en" sz="1300" dirty="0">
                          <a:solidFill>
                            <a:srgbClr val="FFFFFF"/>
                          </a:solidFill>
                          <a:latin typeface="Libre Franklin Medium"/>
                          <a:ea typeface="Libre Franklin Medium"/>
                          <a:cs typeface="Libre Franklin Medium"/>
                        </a:rPr>
                        <a:t>City of Corona +</a:t>
                      </a:r>
                      <a:r>
                        <a:rPr lang="en" sz="1300" dirty="0">
                          <a:solidFill>
                            <a:srgbClr val="FFFFFF"/>
                          </a:solidFill>
                          <a:latin typeface="Libre Franklin Medium"/>
                          <a:ea typeface="Libre Franklin Medium"/>
                          <a:cs typeface="Libre Franklin Medium"/>
                          <a:sym typeface="Libre Franklin Medium"/>
                        </a:rPr>
                        <a:t> </a:t>
                      </a:r>
                      <a:r>
                        <a:rPr lang="en" sz="1300" dirty="0">
                          <a:solidFill>
                            <a:srgbClr val="FFFFFF"/>
                          </a:solidFill>
                          <a:latin typeface="Libre Franklin Medium"/>
                          <a:ea typeface="Libre Franklin Medium"/>
                          <a:cs typeface="Libre Franklin Medium"/>
                        </a:rPr>
                        <a:t>Permits</a:t>
                      </a:r>
                      <a:r>
                        <a:rPr lang="en" sz="1300" dirty="0">
                          <a:solidFill>
                            <a:srgbClr val="FFFFFF"/>
                          </a:solidFill>
                          <a:latin typeface="Libre Franklin Medium"/>
                          <a:ea typeface="Libre Franklin Medium"/>
                          <a:cs typeface="Libre Franklin Medium"/>
                          <a:sym typeface="Libre Franklin Medium"/>
                        </a:rPr>
                        <a:t>”</a:t>
                      </a:r>
                      <a:endParaRPr sz="1300" b="1" dirty="0">
                        <a:solidFill>
                          <a:srgbClr val="FFFFFF"/>
                        </a:solidFill>
                        <a:latin typeface="Libre Franklin"/>
                        <a:ea typeface="Libre Franklin"/>
                        <a:cs typeface="Libre Franklin"/>
                        <a:sym typeface="Libre Franklin"/>
                      </a:endParaRPr>
                    </a:p>
                  </a:txBody>
                  <a:tcPr marL="60967" marR="60967" marT="60967" marB="60967"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1DDBAA"/>
                    </a:solidFill>
                  </a:tcPr>
                </a:tc>
                <a:extLst>
                  <a:ext uri="{0D108BD9-81ED-4DB2-BD59-A6C34878D82A}">
                    <a16:rowId xmlns:a16="http://schemas.microsoft.com/office/drawing/2014/main" val="10000"/>
                  </a:ext>
                </a:extLst>
              </a:tr>
            </a:tbl>
          </a:graphicData>
        </a:graphic>
      </p:graphicFrame>
      <p:graphicFrame>
        <p:nvGraphicFramePr>
          <p:cNvPr id="108" name="Google Shape;611;p141">
            <a:extLst>
              <a:ext uri="{FF2B5EF4-FFF2-40B4-BE49-F238E27FC236}">
                <a16:creationId xmlns:a16="http://schemas.microsoft.com/office/drawing/2014/main" id="{ABF05DC7-1A6E-F47D-6F3B-D88152514912}"/>
              </a:ext>
            </a:extLst>
          </p:cNvPr>
          <p:cNvGraphicFramePr/>
          <p:nvPr/>
        </p:nvGraphicFramePr>
        <p:xfrm>
          <a:off x="2294433" y="3832320"/>
          <a:ext cx="2598267" cy="711233"/>
        </p:xfrm>
        <a:graphic>
          <a:graphicData uri="http://schemas.openxmlformats.org/drawingml/2006/table">
            <a:tbl>
              <a:tblPr>
                <a:noFill/>
              </a:tblPr>
              <a:tblGrid>
                <a:gridCol w="2598267">
                  <a:extLst>
                    <a:ext uri="{9D8B030D-6E8A-4147-A177-3AD203B41FA5}">
                      <a16:colId xmlns:a16="http://schemas.microsoft.com/office/drawing/2014/main" val="20000"/>
                    </a:ext>
                  </a:extLst>
                </a:gridCol>
              </a:tblGrid>
              <a:tr h="711233">
                <a:tc>
                  <a:txBody>
                    <a:bodyPr/>
                    <a:lstStyle/>
                    <a:p>
                      <a:pPr marL="0" lvl="0" indent="0" algn="ctr" rtl="0">
                        <a:spcBef>
                          <a:spcPts val="0"/>
                        </a:spcBef>
                        <a:spcAft>
                          <a:spcPts val="0"/>
                        </a:spcAft>
                        <a:buNone/>
                      </a:pPr>
                      <a:r>
                        <a:rPr lang="en" sz="1300" dirty="0">
                          <a:solidFill>
                            <a:schemeClr val="lt1"/>
                          </a:solidFill>
                          <a:latin typeface="Libre Franklin Medium"/>
                          <a:ea typeface="Libre Franklin Medium"/>
                          <a:cs typeface="Libre Franklin Medium"/>
                          <a:sym typeface="Libre Franklin Medium"/>
                        </a:rPr>
                        <a:t>Reviews </a:t>
                      </a:r>
                      <a:r>
                        <a:rPr lang="en" sz="1300" dirty="0">
                          <a:solidFill>
                            <a:schemeClr val="lt1"/>
                          </a:solidFill>
                          <a:latin typeface="Libre Franklin Medium"/>
                          <a:ea typeface="Libre Franklin Medium"/>
                          <a:cs typeface="Libre Franklin Medium"/>
                        </a:rPr>
                        <a:t>Permit Types</a:t>
                      </a:r>
                      <a:endParaRPr sz="1300" dirty="0">
                        <a:solidFill>
                          <a:srgbClr val="FFFFFF"/>
                        </a:solidFill>
                        <a:latin typeface="Libre Franklin Medium"/>
                        <a:ea typeface="Libre Franklin Medium"/>
                        <a:cs typeface="Libre Franklin Medium"/>
                        <a:sym typeface="Libre Franklin Medium"/>
                      </a:endParaRPr>
                    </a:p>
                  </a:txBody>
                  <a:tcPr marL="60967" marR="60967" marT="60967" marB="60967"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1ACDD5"/>
                    </a:solidFill>
                  </a:tcPr>
                </a:tc>
                <a:extLst>
                  <a:ext uri="{0D108BD9-81ED-4DB2-BD59-A6C34878D82A}">
                    <a16:rowId xmlns:a16="http://schemas.microsoft.com/office/drawing/2014/main" val="10000"/>
                  </a:ext>
                </a:extLst>
              </a:tr>
            </a:tbl>
          </a:graphicData>
        </a:graphic>
      </p:graphicFrame>
      <p:graphicFrame>
        <p:nvGraphicFramePr>
          <p:cNvPr id="109" name="Google Shape;612;p141">
            <a:extLst>
              <a:ext uri="{FF2B5EF4-FFF2-40B4-BE49-F238E27FC236}">
                <a16:creationId xmlns:a16="http://schemas.microsoft.com/office/drawing/2014/main" id="{3CD02267-3BF8-118A-C5BA-1EDE3627C67C}"/>
              </a:ext>
            </a:extLst>
          </p:cNvPr>
          <p:cNvGraphicFramePr/>
          <p:nvPr/>
        </p:nvGraphicFramePr>
        <p:xfrm>
          <a:off x="4892702" y="3832320"/>
          <a:ext cx="2315900" cy="711233"/>
        </p:xfrm>
        <a:graphic>
          <a:graphicData uri="http://schemas.openxmlformats.org/drawingml/2006/table">
            <a:tbl>
              <a:tblPr>
                <a:noFill/>
              </a:tblPr>
              <a:tblGrid>
                <a:gridCol w="2315900">
                  <a:extLst>
                    <a:ext uri="{9D8B030D-6E8A-4147-A177-3AD203B41FA5}">
                      <a16:colId xmlns:a16="http://schemas.microsoft.com/office/drawing/2014/main" val="20000"/>
                    </a:ext>
                  </a:extLst>
                </a:gridCol>
              </a:tblGrid>
              <a:tr h="711233">
                <a:tc>
                  <a:txBody>
                    <a:bodyPr/>
                    <a:lstStyle/>
                    <a:p>
                      <a:pPr marL="0" lvl="0" indent="0" algn="ctr" rtl="0">
                        <a:spcBef>
                          <a:spcPts val="0"/>
                        </a:spcBef>
                        <a:spcAft>
                          <a:spcPts val="0"/>
                        </a:spcAft>
                        <a:buClr>
                          <a:schemeClr val="dk1"/>
                        </a:buClr>
                        <a:buSzPts val="1100"/>
                        <a:buFont typeface="Arial"/>
                        <a:buNone/>
                      </a:pPr>
                      <a:r>
                        <a:rPr lang="en" sz="1300">
                          <a:solidFill>
                            <a:schemeClr val="lt1"/>
                          </a:solidFill>
                          <a:latin typeface="Libre Franklin Medium"/>
                          <a:ea typeface="Libre Franklin Medium"/>
                          <a:cs typeface="Libre Franklin Medium"/>
                          <a:sym typeface="Libre Franklin Medium"/>
                        </a:rPr>
                        <a:t>Submits Application</a:t>
                      </a:r>
                      <a:endParaRPr sz="1300">
                        <a:solidFill>
                          <a:schemeClr val="lt1"/>
                        </a:solidFill>
                        <a:latin typeface="Libre Franklin Medium"/>
                        <a:ea typeface="Libre Franklin Medium"/>
                        <a:cs typeface="Libre Franklin Medium"/>
                        <a:sym typeface="Libre Franklin Medium"/>
                      </a:endParaRPr>
                    </a:p>
                  </a:txBody>
                  <a:tcPr marL="60967" marR="60967" marT="60967" marB="60967"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3B4F0"/>
                    </a:solidFill>
                  </a:tcPr>
                </a:tc>
                <a:extLst>
                  <a:ext uri="{0D108BD9-81ED-4DB2-BD59-A6C34878D82A}">
                    <a16:rowId xmlns:a16="http://schemas.microsoft.com/office/drawing/2014/main" val="10000"/>
                  </a:ext>
                </a:extLst>
              </a:tr>
            </a:tbl>
          </a:graphicData>
        </a:graphic>
      </p:graphicFrame>
      <p:graphicFrame>
        <p:nvGraphicFramePr>
          <p:cNvPr id="110" name="Google Shape;613;p141">
            <a:extLst>
              <a:ext uri="{FF2B5EF4-FFF2-40B4-BE49-F238E27FC236}">
                <a16:creationId xmlns:a16="http://schemas.microsoft.com/office/drawing/2014/main" id="{09E65A67-0597-5994-9973-44EDE0768939}"/>
              </a:ext>
            </a:extLst>
          </p:cNvPr>
          <p:cNvGraphicFramePr/>
          <p:nvPr/>
        </p:nvGraphicFramePr>
        <p:xfrm>
          <a:off x="7208602" y="3832320"/>
          <a:ext cx="4983434" cy="711233"/>
        </p:xfrm>
        <a:graphic>
          <a:graphicData uri="http://schemas.openxmlformats.org/drawingml/2006/table">
            <a:tbl>
              <a:tblPr>
                <a:noFill/>
              </a:tblPr>
              <a:tblGrid>
                <a:gridCol w="2745967">
                  <a:extLst>
                    <a:ext uri="{9D8B030D-6E8A-4147-A177-3AD203B41FA5}">
                      <a16:colId xmlns:a16="http://schemas.microsoft.com/office/drawing/2014/main" val="20000"/>
                    </a:ext>
                  </a:extLst>
                </a:gridCol>
                <a:gridCol w="2237467">
                  <a:extLst>
                    <a:ext uri="{9D8B030D-6E8A-4147-A177-3AD203B41FA5}">
                      <a16:colId xmlns:a16="http://schemas.microsoft.com/office/drawing/2014/main" val="20001"/>
                    </a:ext>
                  </a:extLst>
                </a:gridCol>
              </a:tblGrid>
              <a:tr h="711233">
                <a:tc>
                  <a:txBody>
                    <a:bodyPr/>
                    <a:lstStyle/>
                    <a:p>
                      <a:pPr marL="0" lvl="0" indent="0" algn="ctr" rtl="0">
                        <a:spcBef>
                          <a:spcPts val="0"/>
                        </a:spcBef>
                        <a:spcAft>
                          <a:spcPts val="0"/>
                        </a:spcAft>
                        <a:buNone/>
                      </a:pPr>
                      <a:r>
                        <a:rPr lang="en" sz="1300" dirty="0">
                          <a:solidFill>
                            <a:srgbClr val="FFFFFF"/>
                          </a:solidFill>
                          <a:latin typeface="Libre Franklin Medium"/>
                          <a:ea typeface="Libre Franklin Medium"/>
                          <a:cs typeface="Libre Franklin Medium"/>
                          <a:sym typeface="Libre Franklin Medium"/>
                        </a:rPr>
                        <a:t>Phone Call &amp; Inquiry</a:t>
                      </a:r>
                      <a:endParaRPr sz="1300" b="1" dirty="0">
                        <a:solidFill>
                          <a:srgbClr val="FFFFFF"/>
                        </a:solidFill>
                        <a:latin typeface="Libre Franklin"/>
                        <a:ea typeface="Libre Franklin"/>
                        <a:cs typeface="Libre Franklin"/>
                        <a:sym typeface="Libre Franklin"/>
                      </a:endParaRPr>
                    </a:p>
                  </a:txBody>
                  <a:tcPr marL="60967" marR="60967" marT="60967" marB="60967"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4285F4"/>
                    </a:solidFill>
                  </a:tcPr>
                </a:tc>
                <a:tc>
                  <a:txBody>
                    <a:bodyPr/>
                    <a:lstStyle/>
                    <a:p>
                      <a:pPr marL="0" lvl="0" indent="0" algn="ctr">
                        <a:spcBef>
                          <a:spcPts val="0"/>
                        </a:spcBef>
                        <a:spcAft>
                          <a:spcPts val="0"/>
                        </a:spcAft>
                        <a:buNone/>
                      </a:pPr>
                      <a:r>
                        <a:rPr lang="en" sz="1300" dirty="0">
                          <a:solidFill>
                            <a:schemeClr val="lt1"/>
                          </a:solidFill>
                          <a:latin typeface="Libre Franklin Medium"/>
                        </a:rPr>
                        <a:t>Receives Decision</a:t>
                      </a:r>
                      <a:endParaRPr sz="2400" dirty="0">
                        <a:sym typeface="Libre Franklin Medium"/>
                      </a:endParaRPr>
                    </a:p>
                  </a:txBody>
                  <a:tcPr marL="60967" marR="60967" marT="60967" marB="60967"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767DC"/>
                    </a:solidFill>
                  </a:tcPr>
                </a:tc>
                <a:extLst>
                  <a:ext uri="{0D108BD9-81ED-4DB2-BD59-A6C34878D82A}">
                    <a16:rowId xmlns:a16="http://schemas.microsoft.com/office/drawing/2014/main" val="10000"/>
                  </a:ext>
                </a:extLst>
              </a:tr>
            </a:tbl>
          </a:graphicData>
        </a:graphic>
      </p:graphicFrame>
      <p:sp>
        <p:nvSpPr>
          <p:cNvPr id="111" name="Google Shape;608;p141">
            <a:extLst>
              <a:ext uri="{FF2B5EF4-FFF2-40B4-BE49-F238E27FC236}">
                <a16:creationId xmlns:a16="http://schemas.microsoft.com/office/drawing/2014/main" id="{B9199388-1E1F-3473-BAA3-886490D55FC0}"/>
              </a:ext>
            </a:extLst>
          </p:cNvPr>
          <p:cNvSpPr txBox="1"/>
          <p:nvPr/>
        </p:nvSpPr>
        <p:spPr>
          <a:xfrm>
            <a:off x="1877996" y="657000"/>
            <a:ext cx="6687600" cy="615577"/>
          </a:xfrm>
          <a:prstGeom prst="rect">
            <a:avLst/>
          </a:prstGeom>
          <a:noFill/>
          <a:ln>
            <a:noFill/>
          </a:ln>
        </p:spPr>
        <p:txBody>
          <a:bodyPr spcFirstLastPara="1" wrap="square" lIns="121900" tIns="121900" rIns="121900" bIns="121900" anchor="t" anchorCtr="0">
            <a:spAutoFit/>
          </a:bodyPr>
          <a:lstStyle/>
          <a:p>
            <a:pPr>
              <a:lnSpc>
                <a:spcPct val="90000"/>
              </a:lnSpc>
            </a:pPr>
            <a:r>
              <a:rPr lang="en" sz="2667" b="1" dirty="0">
                <a:latin typeface="Source Sans Pro" panose="020B0503030403020204" pitchFamily="34" charset="0"/>
                <a:ea typeface="Source Sans Pro" panose="020B0503030403020204" pitchFamily="34" charset="0"/>
                <a:cs typeface="Libre Franklin"/>
                <a:sym typeface="Libre Franklin"/>
              </a:rPr>
              <a:t>Steph</a:t>
            </a:r>
            <a:r>
              <a:rPr lang="en" sz="2667" dirty="0">
                <a:latin typeface="Source Sans Pro" panose="020B0503030403020204" pitchFamily="34" charset="0"/>
                <a:ea typeface="Source Sans Pro" panose="020B0503030403020204" pitchFamily="34" charset="0"/>
                <a:cs typeface="Libre Franklin Medium"/>
                <a:sym typeface="Libre Franklin Medium"/>
              </a:rPr>
              <a:t>, Corona Resident</a:t>
            </a:r>
            <a:endParaRPr sz="1733" dirty="0">
              <a:latin typeface="Source Sans Pro" panose="020B0503030403020204" pitchFamily="34" charset="0"/>
              <a:ea typeface="Source Sans Pro" panose="020B0503030403020204" pitchFamily="34" charset="0"/>
            </a:endParaRPr>
          </a:p>
        </p:txBody>
      </p:sp>
      <p:sp>
        <p:nvSpPr>
          <p:cNvPr id="112" name="Google Shape;609;p141">
            <a:extLst>
              <a:ext uri="{FF2B5EF4-FFF2-40B4-BE49-F238E27FC236}">
                <a16:creationId xmlns:a16="http://schemas.microsoft.com/office/drawing/2014/main" id="{BD537DC9-5E60-2BA9-2860-A4A7F8679BF9}"/>
              </a:ext>
            </a:extLst>
          </p:cNvPr>
          <p:cNvSpPr txBox="1"/>
          <p:nvPr/>
        </p:nvSpPr>
        <p:spPr>
          <a:xfrm>
            <a:off x="1888233" y="1119168"/>
            <a:ext cx="4000000" cy="636159"/>
          </a:xfrm>
          <a:prstGeom prst="rect">
            <a:avLst/>
          </a:prstGeom>
          <a:noFill/>
          <a:ln>
            <a:noFill/>
          </a:ln>
        </p:spPr>
        <p:txBody>
          <a:bodyPr spcFirstLastPara="1" wrap="square" lIns="121900" tIns="121900" rIns="121900" bIns="121900" anchor="t" anchorCtr="0">
            <a:spAutoFit/>
          </a:bodyPr>
          <a:lstStyle/>
          <a:p>
            <a:r>
              <a:rPr lang="en" sz="1267" b="1" dirty="0">
                <a:solidFill>
                  <a:srgbClr val="29303F"/>
                </a:solidFill>
                <a:latin typeface="Source Sans Pro" panose="020B0503030403020204" pitchFamily="34" charset="0"/>
                <a:ea typeface="Source Sans Pro" panose="020B0503030403020204" pitchFamily="34" charset="0"/>
                <a:cs typeface="Roboto"/>
                <a:sym typeface="Roboto"/>
              </a:rPr>
              <a:t>Recently bought a house. Wants to build an addition and knows she needs a permit.</a:t>
            </a:r>
            <a:endParaRPr sz="1733"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04445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4"/>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500"/>
                                  </p:stCondLst>
                                  <p:childTnLst>
                                    <p:set>
                                      <p:cBhvr>
                                        <p:cTn id="59" dur="1" fill="hold">
                                          <p:stCondLst>
                                            <p:cond delay="0"/>
                                          </p:stCondLst>
                                        </p:cTn>
                                        <p:tgtEl>
                                          <p:spTgt spid="105"/>
                                        </p:tgtEl>
                                        <p:attrNameLst>
                                          <p:attrName>style.visibility</p:attrName>
                                        </p:attrNameLst>
                                      </p:cBhvr>
                                      <p:to>
                                        <p:strVal val="visible"/>
                                      </p:to>
                                    </p:set>
                                  </p:childTnLst>
                                </p:cTn>
                              </p:par>
                            </p:childTnLst>
                          </p:cTn>
                        </p:par>
                        <p:par>
                          <p:cTn id="60" fill="hold">
                            <p:stCondLst>
                              <p:cond delay="500"/>
                            </p:stCondLst>
                            <p:childTnLst>
                              <p:par>
                                <p:cTn id="61" presetID="1" presetClass="entr" presetSubtype="0" fill="hold" grpId="0" nodeType="afterEffect">
                                  <p:stCondLst>
                                    <p:cond delay="500"/>
                                  </p:stCondLst>
                                  <p:childTnLst>
                                    <p:set>
                                      <p:cBhvr>
                                        <p:cTn id="62"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88" grpId="0" animBg="1"/>
      <p:bldP spid="89" grpId="0" animBg="1"/>
      <p:bldP spid="90" grpId="0" animBg="1"/>
      <p:bldP spid="91" grpId="0" animBg="1"/>
      <p:bldP spid="92" grpId="0" animBg="1"/>
      <p:bldP spid="93" grpId="0" animBg="1"/>
      <p:bldP spid="94" grpId="0" animBg="1"/>
      <p:bldP spid="95" grpId="0" animBg="1"/>
      <p:bldP spid="96" grpId="0" animBg="1"/>
      <p:bldP spid="103" grpId="0" animBg="1"/>
      <p:bldP spid="104" grpId="0" animBg="1"/>
      <p:bldP spid="105" grpId="0" animBg="1"/>
      <p:bldP spid="10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455;p97">
            <a:extLst>
              <a:ext uri="{FF2B5EF4-FFF2-40B4-BE49-F238E27FC236}">
                <a16:creationId xmlns:a16="http://schemas.microsoft.com/office/drawing/2014/main" id="{2E52A69C-6FD6-0D4D-52DA-2F29D32A3233}"/>
              </a:ext>
            </a:extLst>
          </p:cNvPr>
          <p:cNvGrpSpPr/>
          <p:nvPr/>
        </p:nvGrpSpPr>
        <p:grpSpPr>
          <a:xfrm>
            <a:off x="6096000" y="303196"/>
            <a:ext cx="89167" cy="2754081"/>
            <a:chOff x="-296325" y="1118800"/>
            <a:chExt cx="105950" cy="3477376"/>
          </a:xfrm>
        </p:grpSpPr>
        <p:pic>
          <p:nvPicPr>
            <p:cNvPr id="5" name="Google Shape;456;p97">
              <a:extLst>
                <a:ext uri="{FF2B5EF4-FFF2-40B4-BE49-F238E27FC236}">
                  <a16:creationId xmlns:a16="http://schemas.microsoft.com/office/drawing/2014/main" id="{97628C1D-8DB7-64E1-8D3E-EFDFDC1723E0}"/>
                </a:ext>
              </a:extLst>
            </p:cNvPr>
            <p:cNvPicPr preferRelativeResize="0"/>
            <p:nvPr/>
          </p:nvPicPr>
          <p:blipFill rotWithShape="1">
            <a:blip r:embed="rId2">
              <a:alphaModFix/>
            </a:blip>
            <a:srcRect l="15346" t="22378" r="83496" b="10012"/>
            <a:stretch/>
          </p:blipFill>
          <p:spPr>
            <a:xfrm>
              <a:off x="-296325" y="1118800"/>
              <a:ext cx="105826" cy="3477376"/>
            </a:xfrm>
            <a:prstGeom prst="rect">
              <a:avLst/>
            </a:prstGeom>
            <a:noFill/>
            <a:ln>
              <a:noFill/>
            </a:ln>
          </p:spPr>
        </p:pic>
        <p:sp>
          <p:nvSpPr>
            <p:cNvPr id="6" name="Google Shape;457;p97">
              <a:extLst>
                <a:ext uri="{FF2B5EF4-FFF2-40B4-BE49-F238E27FC236}">
                  <a16:creationId xmlns:a16="http://schemas.microsoft.com/office/drawing/2014/main" id="{E17A05F5-4EAE-E954-FDA9-FCC40D30D688}"/>
                </a:ext>
              </a:extLst>
            </p:cNvPr>
            <p:cNvSpPr/>
            <p:nvPr/>
          </p:nvSpPr>
          <p:spPr>
            <a:xfrm>
              <a:off x="-211675" y="4553875"/>
              <a:ext cx="21300" cy="42300"/>
            </a:xfrm>
            <a:prstGeom prst="rect">
              <a:avLst/>
            </a:prstGeom>
            <a:solidFill>
              <a:srgbClr val="FFFFFF"/>
            </a:solidFill>
            <a:ln>
              <a:noFill/>
            </a:ln>
          </p:spPr>
          <p:txBody>
            <a:bodyPr spcFirstLastPara="1" wrap="square" lIns="60967" tIns="60967" rIns="60967" bIns="60967" anchor="ctr" anchorCtr="0">
              <a:noAutofit/>
            </a:bodyPr>
            <a:lstStyle/>
            <a:p>
              <a:endParaRPr sz="2400"/>
            </a:p>
          </p:txBody>
        </p:sp>
      </p:grpSp>
      <p:grpSp>
        <p:nvGrpSpPr>
          <p:cNvPr id="7" name="Google Shape;458;p97">
            <a:extLst>
              <a:ext uri="{FF2B5EF4-FFF2-40B4-BE49-F238E27FC236}">
                <a16:creationId xmlns:a16="http://schemas.microsoft.com/office/drawing/2014/main" id="{26F8BFCD-D071-6516-2F5F-6918E0E69F27}"/>
              </a:ext>
            </a:extLst>
          </p:cNvPr>
          <p:cNvGrpSpPr/>
          <p:nvPr/>
        </p:nvGrpSpPr>
        <p:grpSpPr>
          <a:xfrm>
            <a:off x="6096000" y="3418332"/>
            <a:ext cx="89167" cy="2754081"/>
            <a:chOff x="-296325" y="1118800"/>
            <a:chExt cx="105950" cy="3477376"/>
          </a:xfrm>
        </p:grpSpPr>
        <p:pic>
          <p:nvPicPr>
            <p:cNvPr id="8" name="Google Shape;459;p97">
              <a:extLst>
                <a:ext uri="{FF2B5EF4-FFF2-40B4-BE49-F238E27FC236}">
                  <a16:creationId xmlns:a16="http://schemas.microsoft.com/office/drawing/2014/main" id="{86B868E6-F02D-551A-FE59-7692B30CD81C}"/>
                </a:ext>
              </a:extLst>
            </p:cNvPr>
            <p:cNvPicPr preferRelativeResize="0"/>
            <p:nvPr/>
          </p:nvPicPr>
          <p:blipFill rotWithShape="1">
            <a:blip r:embed="rId2">
              <a:alphaModFix/>
            </a:blip>
            <a:srcRect l="15346" t="22378" r="83496" b="10012"/>
            <a:stretch/>
          </p:blipFill>
          <p:spPr>
            <a:xfrm rot="10800000" flipH="1">
              <a:off x="-296325" y="1118800"/>
              <a:ext cx="105826" cy="3477376"/>
            </a:xfrm>
            <a:prstGeom prst="rect">
              <a:avLst/>
            </a:prstGeom>
            <a:noFill/>
            <a:ln>
              <a:noFill/>
            </a:ln>
          </p:spPr>
        </p:pic>
        <p:sp>
          <p:nvSpPr>
            <p:cNvPr id="9" name="Google Shape;460;p97">
              <a:extLst>
                <a:ext uri="{FF2B5EF4-FFF2-40B4-BE49-F238E27FC236}">
                  <a16:creationId xmlns:a16="http://schemas.microsoft.com/office/drawing/2014/main" id="{4C8156A5-11B4-5714-03F2-121891DC07E4}"/>
                </a:ext>
              </a:extLst>
            </p:cNvPr>
            <p:cNvSpPr/>
            <p:nvPr/>
          </p:nvSpPr>
          <p:spPr>
            <a:xfrm>
              <a:off x="-211675" y="4553875"/>
              <a:ext cx="21300" cy="42300"/>
            </a:xfrm>
            <a:prstGeom prst="rect">
              <a:avLst/>
            </a:prstGeom>
            <a:solidFill>
              <a:srgbClr val="FFFFFF"/>
            </a:solidFill>
            <a:ln>
              <a:noFill/>
            </a:ln>
          </p:spPr>
          <p:txBody>
            <a:bodyPr spcFirstLastPara="1" wrap="square" lIns="60967" tIns="60967" rIns="60967" bIns="60967" anchor="ctr" anchorCtr="0">
              <a:noAutofit/>
            </a:bodyPr>
            <a:lstStyle/>
            <a:p>
              <a:endParaRPr sz="2400"/>
            </a:p>
          </p:txBody>
        </p:sp>
      </p:grpSp>
      <p:grpSp>
        <p:nvGrpSpPr>
          <p:cNvPr id="10" name="Google Shape;461;p97">
            <a:extLst>
              <a:ext uri="{FF2B5EF4-FFF2-40B4-BE49-F238E27FC236}">
                <a16:creationId xmlns:a16="http://schemas.microsoft.com/office/drawing/2014/main" id="{35198628-81A6-FCAF-DEB8-47DFE9939603}"/>
              </a:ext>
            </a:extLst>
          </p:cNvPr>
          <p:cNvGrpSpPr/>
          <p:nvPr/>
        </p:nvGrpSpPr>
        <p:grpSpPr>
          <a:xfrm rot="5400000">
            <a:off x="7960149" y="1932970"/>
            <a:ext cx="89167" cy="2888540"/>
            <a:chOff x="-296325" y="1118800"/>
            <a:chExt cx="105950" cy="3477376"/>
          </a:xfrm>
        </p:grpSpPr>
        <p:pic>
          <p:nvPicPr>
            <p:cNvPr id="11" name="Google Shape;462;p97">
              <a:extLst>
                <a:ext uri="{FF2B5EF4-FFF2-40B4-BE49-F238E27FC236}">
                  <a16:creationId xmlns:a16="http://schemas.microsoft.com/office/drawing/2014/main" id="{2FDC8FF0-6BD4-3F7E-5C63-73E8E06E4AF0}"/>
                </a:ext>
              </a:extLst>
            </p:cNvPr>
            <p:cNvPicPr preferRelativeResize="0"/>
            <p:nvPr/>
          </p:nvPicPr>
          <p:blipFill rotWithShape="1">
            <a:blip r:embed="rId2">
              <a:alphaModFix/>
            </a:blip>
            <a:srcRect l="15346" t="22378" r="83496" b="10012"/>
            <a:stretch/>
          </p:blipFill>
          <p:spPr>
            <a:xfrm>
              <a:off x="-296325" y="1118800"/>
              <a:ext cx="105826" cy="3477376"/>
            </a:xfrm>
            <a:prstGeom prst="rect">
              <a:avLst/>
            </a:prstGeom>
            <a:noFill/>
            <a:ln>
              <a:noFill/>
            </a:ln>
          </p:spPr>
        </p:pic>
        <p:sp>
          <p:nvSpPr>
            <p:cNvPr id="12" name="Google Shape;463;p97">
              <a:extLst>
                <a:ext uri="{FF2B5EF4-FFF2-40B4-BE49-F238E27FC236}">
                  <a16:creationId xmlns:a16="http://schemas.microsoft.com/office/drawing/2014/main" id="{8044D314-57B7-37F8-467F-6551B8752C6A}"/>
                </a:ext>
              </a:extLst>
            </p:cNvPr>
            <p:cNvSpPr/>
            <p:nvPr/>
          </p:nvSpPr>
          <p:spPr>
            <a:xfrm>
              <a:off x="-211675" y="4553875"/>
              <a:ext cx="21300" cy="42300"/>
            </a:xfrm>
            <a:prstGeom prst="rect">
              <a:avLst/>
            </a:prstGeom>
            <a:solidFill>
              <a:srgbClr val="FFFFFF"/>
            </a:solidFill>
            <a:ln>
              <a:noFill/>
            </a:ln>
          </p:spPr>
          <p:txBody>
            <a:bodyPr spcFirstLastPara="1" wrap="square" lIns="60967" tIns="60967" rIns="60967" bIns="60967" anchor="ctr" anchorCtr="0">
              <a:noAutofit/>
            </a:bodyPr>
            <a:lstStyle/>
            <a:p>
              <a:endParaRPr sz="2400"/>
            </a:p>
          </p:txBody>
        </p:sp>
      </p:grpSp>
      <p:grpSp>
        <p:nvGrpSpPr>
          <p:cNvPr id="13" name="Google Shape;464;p97">
            <a:extLst>
              <a:ext uri="{FF2B5EF4-FFF2-40B4-BE49-F238E27FC236}">
                <a16:creationId xmlns:a16="http://schemas.microsoft.com/office/drawing/2014/main" id="{E5CEE461-1638-191B-7FAC-C07AFE896FD4}"/>
              </a:ext>
            </a:extLst>
          </p:cNvPr>
          <p:cNvGrpSpPr/>
          <p:nvPr/>
        </p:nvGrpSpPr>
        <p:grpSpPr>
          <a:xfrm>
            <a:off x="2787677" y="3053855"/>
            <a:ext cx="3578439" cy="3136284"/>
            <a:chOff x="-4442323" y="820552"/>
            <a:chExt cx="4251948" cy="3775623"/>
          </a:xfrm>
        </p:grpSpPr>
        <p:pic>
          <p:nvPicPr>
            <p:cNvPr id="14" name="Google Shape;465;p97">
              <a:extLst>
                <a:ext uri="{FF2B5EF4-FFF2-40B4-BE49-F238E27FC236}">
                  <a16:creationId xmlns:a16="http://schemas.microsoft.com/office/drawing/2014/main" id="{BF748D1C-1064-442A-5EF0-E85C4B0B88E2}"/>
                </a:ext>
              </a:extLst>
            </p:cNvPr>
            <p:cNvPicPr preferRelativeResize="0"/>
            <p:nvPr/>
          </p:nvPicPr>
          <p:blipFill rotWithShape="1">
            <a:blip r:embed="rId2">
              <a:alphaModFix/>
            </a:blip>
            <a:srcRect l="15346" t="22378" r="83496" b="10012"/>
            <a:stretch/>
          </p:blipFill>
          <p:spPr>
            <a:xfrm rot="-5400000" flipH="1">
              <a:off x="-2779830" y="-841940"/>
              <a:ext cx="107218" cy="3432202"/>
            </a:xfrm>
            <a:prstGeom prst="rect">
              <a:avLst/>
            </a:prstGeom>
            <a:noFill/>
            <a:ln>
              <a:noFill/>
            </a:ln>
          </p:spPr>
        </p:pic>
        <p:sp>
          <p:nvSpPr>
            <p:cNvPr id="15" name="Google Shape;466;p97">
              <a:extLst>
                <a:ext uri="{FF2B5EF4-FFF2-40B4-BE49-F238E27FC236}">
                  <a16:creationId xmlns:a16="http://schemas.microsoft.com/office/drawing/2014/main" id="{2CD627FB-3ACE-2071-9B2F-BE5F96B8B78A}"/>
                </a:ext>
              </a:extLst>
            </p:cNvPr>
            <p:cNvSpPr/>
            <p:nvPr/>
          </p:nvSpPr>
          <p:spPr>
            <a:xfrm>
              <a:off x="-211675" y="4553875"/>
              <a:ext cx="21300" cy="42300"/>
            </a:xfrm>
            <a:prstGeom prst="rect">
              <a:avLst/>
            </a:prstGeom>
            <a:solidFill>
              <a:srgbClr val="FFFFFF"/>
            </a:solidFill>
            <a:ln>
              <a:noFill/>
            </a:ln>
          </p:spPr>
          <p:txBody>
            <a:bodyPr spcFirstLastPara="1" wrap="square" lIns="60967" tIns="60967" rIns="60967" bIns="60967" anchor="ctr" anchorCtr="0">
              <a:noAutofit/>
            </a:bodyPr>
            <a:lstStyle/>
            <a:p>
              <a:endParaRPr sz="2400"/>
            </a:p>
          </p:txBody>
        </p:sp>
      </p:grpSp>
      <p:sp>
        <p:nvSpPr>
          <p:cNvPr id="16" name="Google Shape;467;p97">
            <a:extLst>
              <a:ext uri="{FF2B5EF4-FFF2-40B4-BE49-F238E27FC236}">
                <a16:creationId xmlns:a16="http://schemas.microsoft.com/office/drawing/2014/main" id="{7DDB17A1-F15F-6ABB-D660-B6FD7D85FFE2}"/>
              </a:ext>
            </a:extLst>
          </p:cNvPr>
          <p:cNvSpPr txBox="1"/>
          <p:nvPr/>
        </p:nvSpPr>
        <p:spPr>
          <a:xfrm rot="16200000">
            <a:off x="969017" y="3123251"/>
            <a:ext cx="2423200" cy="508000"/>
          </a:xfrm>
          <a:prstGeom prst="rect">
            <a:avLst/>
          </a:prstGeom>
          <a:noFill/>
          <a:ln>
            <a:noFill/>
          </a:ln>
        </p:spPr>
        <p:txBody>
          <a:bodyPr spcFirstLastPara="1" wrap="square" lIns="121900" tIns="121900" rIns="121900" bIns="121900" anchor="t" anchorCtr="0">
            <a:noAutofit/>
          </a:bodyPr>
          <a:lstStyle/>
          <a:p>
            <a:pPr algn="ctr"/>
            <a:r>
              <a:rPr lang="en" sz="2533" dirty="0">
                <a:solidFill>
                  <a:srgbClr val="00B4EF"/>
                </a:solidFill>
                <a:latin typeface="Permanent Marker"/>
                <a:ea typeface="Permanent Marker"/>
                <a:cs typeface="Permanent Marker"/>
                <a:sym typeface="Permanent Marker"/>
              </a:rPr>
              <a:t>Solicited</a:t>
            </a:r>
            <a:endParaRPr sz="2533" dirty="0">
              <a:solidFill>
                <a:srgbClr val="00B4EF"/>
              </a:solidFill>
              <a:latin typeface="Libre Franklin SemiBold"/>
              <a:ea typeface="Libre Franklin SemiBold"/>
              <a:cs typeface="Libre Franklin SemiBold"/>
              <a:sym typeface="Libre Franklin SemiBold"/>
            </a:endParaRPr>
          </a:p>
        </p:txBody>
      </p:sp>
      <p:sp>
        <p:nvSpPr>
          <p:cNvPr id="17" name="Google Shape;468;p97">
            <a:extLst>
              <a:ext uri="{FF2B5EF4-FFF2-40B4-BE49-F238E27FC236}">
                <a16:creationId xmlns:a16="http://schemas.microsoft.com/office/drawing/2014/main" id="{9F0E3745-BE7F-4F0C-5A4E-5A22D9A125D7}"/>
              </a:ext>
            </a:extLst>
          </p:cNvPr>
          <p:cNvSpPr txBox="1"/>
          <p:nvPr/>
        </p:nvSpPr>
        <p:spPr>
          <a:xfrm rot="5400000">
            <a:off x="8888949" y="3123235"/>
            <a:ext cx="2423200" cy="508000"/>
          </a:xfrm>
          <a:prstGeom prst="rect">
            <a:avLst/>
          </a:prstGeom>
          <a:noFill/>
          <a:ln>
            <a:noFill/>
          </a:ln>
        </p:spPr>
        <p:txBody>
          <a:bodyPr spcFirstLastPara="1" wrap="square" lIns="121900" tIns="121900" rIns="121900" bIns="121900" anchor="t" anchorCtr="0">
            <a:noAutofit/>
          </a:bodyPr>
          <a:lstStyle/>
          <a:p>
            <a:pPr algn="ctr"/>
            <a:r>
              <a:rPr lang="en" sz="2533" dirty="0">
                <a:solidFill>
                  <a:srgbClr val="00B4EF"/>
                </a:solidFill>
                <a:latin typeface="Permanent Marker"/>
                <a:ea typeface="Permanent Marker"/>
                <a:cs typeface="Permanent Marker"/>
                <a:sym typeface="Permanent Marker"/>
              </a:rPr>
              <a:t>Unsolicited</a:t>
            </a:r>
            <a:endParaRPr sz="2533" dirty="0">
              <a:solidFill>
                <a:srgbClr val="00B4EF"/>
              </a:solidFill>
              <a:latin typeface="Libre Franklin SemiBold"/>
              <a:ea typeface="Libre Franklin SemiBold"/>
              <a:cs typeface="Libre Franklin SemiBold"/>
              <a:sym typeface="Libre Franklin SemiBold"/>
            </a:endParaRPr>
          </a:p>
        </p:txBody>
      </p:sp>
      <p:sp>
        <p:nvSpPr>
          <p:cNvPr id="18" name="Google Shape;470;p97">
            <a:extLst>
              <a:ext uri="{FF2B5EF4-FFF2-40B4-BE49-F238E27FC236}">
                <a16:creationId xmlns:a16="http://schemas.microsoft.com/office/drawing/2014/main" id="{F5BC24A2-BE67-82CB-2D12-9A9C16B24700}"/>
              </a:ext>
            </a:extLst>
          </p:cNvPr>
          <p:cNvSpPr txBox="1"/>
          <p:nvPr/>
        </p:nvSpPr>
        <p:spPr>
          <a:xfrm>
            <a:off x="4906749" y="6051435"/>
            <a:ext cx="2423200" cy="508000"/>
          </a:xfrm>
          <a:prstGeom prst="rect">
            <a:avLst/>
          </a:prstGeom>
          <a:noFill/>
          <a:ln>
            <a:noFill/>
          </a:ln>
        </p:spPr>
        <p:txBody>
          <a:bodyPr spcFirstLastPara="1" wrap="square" lIns="121900" tIns="121900" rIns="121900" bIns="121900" anchor="t" anchorCtr="0">
            <a:noAutofit/>
          </a:bodyPr>
          <a:lstStyle/>
          <a:p>
            <a:pPr algn="ctr"/>
            <a:r>
              <a:rPr lang="en" sz="2533" dirty="0">
                <a:solidFill>
                  <a:srgbClr val="0767DC"/>
                </a:solidFill>
                <a:latin typeface="Permanent Marker"/>
                <a:ea typeface="Permanent Marker"/>
                <a:cs typeface="Permanent Marker"/>
                <a:sym typeface="Permanent Marker"/>
              </a:rPr>
              <a:t>Unstructured</a:t>
            </a:r>
            <a:endParaRPr sz="2533" dirty="0">
              <a:solidFill>
                <a:srgbClr val="0767DC"/>
              </a:solidFill>
              <a:latin typeface="Libre Franklin SemiBold"/>
              <a:ea typeface="Libre Franklin SemiBold"/>
              <a:cs typeface="Libre Franklin SemiBold"/>
              <a:sym typeface="Libre Franklin SemiBold"/>
            </a:endParaRPr>
          </a:p>
        </p:txBody>
      </p:sp>
      <p:grpSp>
        <p:nvGrpSpPr>
          <p:cNvPr id="19" name="Group 18">
            <a:extLst>
              <a:ext uri="{FF2B5EF4-FFF2-40B4-BE49-F238E27FC236}">
                <a16:creationId xmlns:a16="http://schemas.microsoft.com/office/drawing/2014/main" id="{AF7C9E87-5431-10AD-7404-5C3DDD223C01}"/>
              </a:ext>
            </a:extLst>
          </p:cNvPr>
          <p:cNvGrpSpPr/>
          <p:nvPr/>
        </p:nvGrpSpPr>
        <p:grpSpPr>
          <a:xfrm>
            <a:off x="3294423" y="776362"/>
            <a:ext cx="2111201" cy="2055352"/>
            <a:chOff x="2454053" y="621083"/>
            <a:chExt cx="1583401" cy="1541514"/>
          </a:xfrm>
        </p:grpSpPr>
        <p:sp>
          <p:nvSpPr>
            <p:cNvPr id="20" name="Google Shape;471;p97">
              <a:extLst>
                <a:ext uri="{FF2B5EF4-FFF2-40B4-BE49-F238E27FC236}">
                  <a16:creationId xmlns:a16="http://schemas.microsoft.com/office/drawing/2014/main" id="{0F9766B6-A60A-90C6-3AF2-64976992DF57}"/>
                </a:ext>
              </a:extLst>
            </p:cNvPr>
            <p:cNvSpPr/>
            <p:nvPr/>
          </p:nvSpPr>
          <p:spPr>
            <a:xfrm rot="10800000">
              <a:off x="2454053" y="621083"/>
              <a:ext cx="1583401" cy="1541514"/>
            </a:xfrm>
            <a:prstGeom prst="round2SameRect">
              <a:avLst>
                <a:gd name="adj1" fmla="val 13790"/>
                <a:gd name="adj2" fmla="val 14088"/>
              </a:avLst>
            </a:prstGeom>
            <a:solidFill>
              <a:srgbClr val="EFEFEF"/>
            </a:solidFill>
            <a:ln>
              <a:noFill/>
            </a:ln>
            <a:effectLst>
              <a:outerShdw blurRad="171450" dist="38100" dir="5400000" algn="bl" rotWithShape="0">
                <a:srgbClr val="666666">
                  <a:alpha val="33000"/>
                </a:srgbClr>
              </a:outerShdw>
            </a:effectLst>
          </p:spPr>
          <p:txBody>
            <a:bodyPr spcFirstLastPara="1" wrap="square" lIns="121900" tIns="121900" rIns="121900" bIns="121900" anchor="ctr" anchorCtr="0">
              <a:noAutofit/>
            </a:bodyPr>
            <a:lstStyle/>
            <a:p>
              <a:pPr algn="ctr"/>
              <a:endParaRPr sz="2400">
                <a:latin typeface="Libre Franklin"/>
                <a:ea typeface="Libre Franklin"/>
                <a:cs typeface="Libre Franklin"/>
                <a:sym typeface="Libre Franklin"/>
              </a:endParaRPr>
            </a:p>
          </p:txBody>
        </p:sp>
        <p:sp>
          <p:nvSpPr>
            <p:cNvPr id="21" name="Google Shape;472;p97">
              <a:extLst>
                <a:ext uri="{FF2B5EF4-FFF2-40B4-BE49-F238E27FC236}">
                  <a16:creationId xmlns:a16="http://schemas.microsoft.com/office/drawing/2014/main" id="{B69EC1F8-5CB7-2C92-2C77-7D41CB8C90F1}"/>
                </a:ext>
              </a:extLst>
            </p:cNvPr>
            <p:cNvSpPr txBox="1"/>
            <p:nvPr/>
          </p:nvSpPr>
          <p:spPr>
            <a:xfrm>
              <a:off x="2532203" y="1244087"/>
              <a:ext cx="1427100" cy="295484"/>
            </a:xfrm>
            <a:prstGeom prst="rect">
              <a:avLst/>
            </a:prstGeom>
            <a:noFill/>
            <a:ln>
              <a:noFill/>
            </a:ln>
          </p:spPr>
          <p:txBody>
            <a:bodyPr spcFirstLastPara="1" wrap="square" lIns="121900" tIns="121900" rIns="121900" bIns="121900" anchor="t" anchorCtr="0">
              <a:spAutoFit/>
            </a:bodyPr>
            <a:lstStyle/>
            <a:p>
              <a:pPr algn="ctr">
                <a:lnSpc>
                  <a:spcPct val="90000"/>
                </a:lnSpc>
              </a:pPr>
              <a:r>
                <a:rPr lang="en" sz="1067" b="1">
                  <a:latin typeface="Montserrat"/>
                  <a:ea typeface="Montserrat"/>
                  <a:cs typeface="Montserrat"/>
                  <a:sym typeface="Montserrat"/>
                </a:rPr>
                <a:t>CSAT Scale Value</a:t>
              </a:r>
              <a:endParaRPr sz="1067" b="1">
                <a:latin typeface="Montserrat"/>
                <a:ea typeface="Montserrat"/>
                <a:cs typeface="Montserrat"/>
                <a:sym typeface="Montserrat"/>
              </a:endParaRPr>
            </a:p>
          </p:txBody>
        </p:sp>
        <p:sp>
          <p:nvSpPr>
            <p:cNvPr id="22" name="Google Shape;473;p97">
              <a:extLst>
                <a:ext uri="{FF2B5EF4-FFF2-40B4-BE49-F238E27FC236}">
                  <a16:creationId xmlns:a16="http://schemas.microsoft.com/office/drawing/2014/main" id="{14A8F2C0-874A-B709-2D3E-B95EF352C45E}"/>
                </a:ext>
              </a:extLst>
            </p:cNvPr>
            <p:cNvSpPr txBox="1"/>
            <p:nvPr/>
          </p:nvSpPr>
          <p:spPr>
            <a:xfrm>
              <a:off x="2532203" y="1472031"/>
              <a:ext cx="1427100" cy="295484"/>
            </a:xfrm>
            <a:prstGeom prst="rect">
              <a:avLst/>
            </a:prstGeom>
            <a:noFill/>
            <a:ln>
              <a:noFill/>
            </a:ln>
          </p:spPr>
          <p:txBody>
            <a:bodyPr spcFirstLastPara="1" wrap="square" lIns="121900" tIns="121900" rIns="121900" bIns="121900" anchor="t" anchorCtr="0">
              <a:spAutoFit/>
            </a:bodyPr>
            <a:lstStyle/>
            <a:p>
              <a:pPr algn="ctr">
                <a:lnSpc>
                  <a:spcPct val="90000"/>
                </a:lnSpc>
              </a:pPr>
              <a:r>
                <a:rPr lang="en" sz="1067" b="1">
                  <a:latin typeface="Montserrat"/>
                  <a:ea typeface="Montserrat"/>
                  <a:cs typeface="Montserrat"/>
                  <a:sym typeface="Montserrat"/>
                </a:rPr>
                <a:t>Demographics</a:t>
              </a:r>
              <a:endParaRPr sz="1067" b="1">
                <a:latin typeface="Montserrat"/>
                <a:ea typeface="Montserrat"/>
                <a:cs typeface="Montserrat"/>
                <a:sym typeface="Montserrat"/>
              </a:endParaRPr>
            </a:p>
          </p:txBody>
        </p:sp>
        <p:sp>
          <p:nvSpPr>
            <p:cNvPr id="23" name="Google Shape;474;p97">
              <a:extLst>
                <a:ext uri="{FF2B5EF4-FFF2-40B4-BE49-F238E27FC236}">
                  <a16:creationId xmlns:a16="http://schemas.microsoft.com/office/drawing/2014/main" id="{84922993-C25F-1645-6CF1-A0A02CCA81F0}"/>
                </a:ext>
              </a:extLst>
            </p:cNvPr>
            <p:cNvSpPr txBox="1"/>
            <p:nvPr/>
          </p:nvSpPr>
          <p:spPr>
            <a:xfrm>
              <a:off x="2532203" y="1699974"/>
              <a:ext cx="1427100" cy="295484"/>
            </a:xfrm>
            <a:prstGeom prst="rect">
              <a:avLst/>
            </a:prstGeom>
            <a:noFill/>
            <a:ln>
              <a:noFill/>
            </a:ln>
          </p:spPr>
          <p:txBody>
            <a:bodyPr spcFirstLastPara="1" wrap="square" lIns="121900" tIns="121900" rIns="121900" bIns="121900" anchor="t" anchorCtr="0">
              <a:spAutoFit/>
            </a:bodyPr>
            <a:lstStyle/>
            <a:p>
              <a:pPr algn="ctr">
                <a:lnSpc>
                  <a:spcPct val="90000"/>
                </a:lnSpc>
              </a:pPr>
              <a:r>
                <a:rPr lang="en" sz="1067" b="1">
                  <a:latin typeface="Montserrat"/>
                  <a:ea typeface="Montserrat"/>
                  <a:cs typeface="Montserrat"/>
                  <a:sym typeface="Montserrat"/>
                </a:rPr>
                <a:t>Username</a:t>
              </a:r>
              <a:endParaRPr sz="1067" b="1">
                <a:latin typeface="Montserrat"/>
                <a:ea typeface="Montserrat"/>
                <a:cs typeface="Montserrat"/>
                <a:sym typeface="Montserrat"/>
              </a:endParaRPr>
            </a:p>
          </p:txBody>
        </p:sp>
        <p:grpSp>
          <p:nvGrpSpPr>
            <p:cNvPr id="24" name="Google Shape;475;p97">
              <a:extLst>
                <a:ext uri="{FF2B5EF4-FFF2-40B4-BE49-F238E27FC236}">
                  <a16:creationId xmlns:a16="http://schemas.microsoft.com/office/drawing/2014/main" id="{7D73F43C-23AA-7022-D88F-3AD29FBFAE4B}"/>
                </a:ext>
              </a:extLst>
            </p:cNvPr>
            <p:cNvGrpSpPr/>
            <p:nvPr/>
          </p:nvGrpSpPr>
          <p:grpSpPr>
            <a:xfrm>
              <a:off x="3063230" y="778685"/>
              <a:ext cx="365042" cy="378407"/>
              <a:chOff x="2950400" y="3742550"/>
              <a:chExt cx="328600" cy="340600"/>
            </a:xfrm>
          </p:grpSpPr>
          <p:sp>
            <p:nvSpPr>
              <p:cNvPr id="25" name="Google Shape;476;p97">
                <a:extLst>
                  <a:ext uri="{FF2B5EF4-FFF2-40B4-BE49-F238E27FC236}">
                    <a16:creationId xmlns:a16="http://schemas.microsoft.com/office/drawing/2014/main" id="{7D3DE2D5-C4D8-72F5-4AB4-A54A59B313A5}"/>
                  </a:ext>
                </a:extLst>
              </p:cNvPr>
              <p:cNvSpPr/>
              <p:nvPr/>
            </p:nvSpPr>
            <p:spPr>
              <a:xfrm>
                <a:off x="3117400" y="3864875"/>
                <a:ext cx="161600" cy="161600"/>
              </a:xfrm>
              <a:custGeom>
                <a:avLst/>
                <a:gdLst/>
                <a:ahLst/>
                <a:cxnLst/>
                <a:rect l="l" t="t" r="r" b="b"/>
                <a:pathLst>
                  <a:path w="6464" h="6464" extrusionOk="0">
                    <a:moveTo>
                      <a:pt x="6376" y="1461"/>
                    </a:moveTo>
                    <a:lnTo>
                      <a:pt x="1439" y="6398"/>
                    </a:lnTo>
                    <a:cubicBezTo>
                      <a:pt x="1396" y="6442"/>
                      <a:pt x="1330" y="6463"/>
                      <a:pt x="1265" y="6463"/>
                    </a:cubicBezTo>
                    <a:lnTo>
                      <a:pt x="252" y="6463"/>
                    </a:lnTo>
                    <a:cubicBezTo>
                      <a:pt x="121" y="6463"/>
                      <a:pt x="1" y="6354"/>
                      <a:pt x="1" y="6213"/>
                    </a:cubicBezTo>
                    <a:lnTo>
                      <a:pt x="1" y="5210"/>
                    </a:lnTo>
                    <a:cubicBezTo>
                      <a:pt x="1" y="5145"/>
                      <a:pt x="34" y="5079"/>
                      <a:pt x="77" y="5036"/>
                    </a:cubicBezTo>
                    <a:lnTo>
                      <a:pt x="5003" y="99"/>
                    </a:lnTo>
                    <a:cubicBezTo>
                      <a:pt x="5101" y="1"/>
                      <a:pt x="5265" y="1"/>
                      <a:pt x="5363" y="99"/>
                    </a:cubicBezTo>
                    <a:lnTo>
                      <a:pt x="6365" y="1112"/>
                    </a:lnTo>
                    <a:cubicBezTo>
                      <a:pt x="6463" y="1210"/>
                      <a:pt x="6463" y="1363"/>
                      <a:pt x="6376" y="1461"/>
                    </a:cubicBezTo>
                    <a:close/>
                  </a:path>
                </a:pathLst>
              </a:custGeom>
              <a:gradFill>
                <a:gsLst>
                  <a:gs pos="0">
                    <a:srgbClr val="27D79A"/>
                  </a:gs>
                  <a:gs pos="36000">
                    <a:srgbClr val="03B4F0"/>
                  </a:gs>
                  <a:gs pos="70000">
                    <a:srgbClr val="0768DD"/>
                  </a:gs>
                  <a:gs pos="100000">
                    <a:srgbClr val="5F1AE5"/>
                  </a:gs>
                  <a:gs pos="100000">
                    <a:srgbClr val="737373"/>
                  </a:gs>
                </a:gsLst>
                <a:lin ang="2698631" scaled="0"/>
              </a:gradFill>
              <a:ln>
                <a:noFill/>
              </a:ln>
            </p:spPr>
            <p:txBody>
              <a:bodyPr spcFirstLastPara="1" wrap="square" lIns="60967" tIns="60967" rIns="60967" bIns="60967" anchor="ctr" anchorCtr="0">
                <a:noAutofit/>
              </a:bodyPr>
              <a:lstStyle/>
              <a:p>
                <a:endParaRPr sz="2400"/>
              </a:p>
            </p:txBody>
          </p:sp>
          <p:sp>
            <p:nvSpPr>
              <p:cNvPr id="26" name="Google Shape;477;p97">
                <a:extLst>
                  <a:ext uri="{FF2B5EF4-FFF2-40B4-BE49-F238E27FC236}">
                    <a16:creationId xmlns:a16="http://schemas.microsoft.com/office/drawing/2014/main" id="{B54BF5D5-366D-423E-BBC8-827857DFECF2}"/>
                  </a:ext>
                </a:extLst>
              </p:cNvPr>
              <p:cNvSpPr/>
              <p:nvPr/>
            </p:nvSpPr>
            <p:spPr>
              <a:xfrm>
                <a:off x="2950400" y="3742550"/>
                <a:ext cx="81750" cy="81750"/>
              </a:xfrm>
              <a:custGeom>
                <a:avLst/>
                <a:gdLst/>
                <a:ahLst/>
                <a:cxnLst/>
                <a:rect l="l" t="t" r="r" b="b"/>
                <a:pathLst>
                  <a:path w="3270" h="3270" fill="none" extrusionOk="0">
                    <a:moveTo>
                      <a:pt x="3270" y="1"/>
                    </a:moveTo>
                    <a:lnTo>
                      <a:pt x="3270" y="2997"/>
                    </a:lnTo>
                    <a:cubicBezTo>
                      <a:pt x="3270" y="3150"/>
                      <a:pt x="3150" y="3270"/>
                      <a:pt x="2997" y="3270"/>
                    </a:cubicBezTo>
                    <a:lnTo>
                      <a:pt x="0" y="3270"/>
                    </a:lnTo>
                  </a:path>
                </a:pathLst>
              </a:custGeom>
              <a:noFill/>
              <a:ln w="19050" cap="rnd" cmpd="sng">
                <a:solidFill>
                  <a:srgbClr val="000000"/>
                </a:solidFill>
                <a:prstDash val="solid"/>
                <a:round/>
                <a:headEnd type="none" w="sm" len="sm"/>
                <a:tailEnd type="none" w="sm" len="sm"/>
              </a:ln>
            </p:spPr>
            <p:txBody>
              <a:bodyPr spcFirstLastPara="1" wrap="square" lIns="60967" tIns="60967" rIns="60967" bIns="60967" anchor="ctr" anchorCtr="0">
                <a:noAutofit/>
              </a:bodyPr>
              <a:lstStyle/>
              <a:p>
                <a:endParaRPr sz="2400"/>
              </a:p>
            </p:txBody>
          </p:sp>
          <p:sp>
            <p:nvSpPr>
              <p:cNvPr id="27" name="Google Shape;478;p97">
                <a:extLst>
                  <a:ext uri="{FF2B5EF4-FFF2-40B4-BE49-F238E27FC236}">
                    <a16:creationId xmlns:a16="http://schemas.microsoft.com/office/drawing/2014/main" id="{4BCDD7DD-E9A9-F4FC-3960-421B71675671}"/>
                  </a:ext>
                </a:extLst>
              </p:cNvPr>
              <p:cNvSpPr/>
              <p:nvPr/>
            </p:nvSpPr>
            <p:spPr>
              <a:xfrm>
                <a:off x="2950400" y="3742550"/>
                <a:ext cx="258850" cy="340600"/>
              </a:xfrm>
              <a:custGeom>
                <a:avLst/>
                <a:gdLst/>
                <a:ahLst/>
                <a:cxnLst/>
                <a:rect l="l" t="t" r="r" b="b"/>
                <a:pathLst>
                  <a:path w="10354" h="13624" fill="none" extrusionOk="0">
                    <a:moveTo>
                      <a:pt x="10354" y="9536"/>
                    </a:moveTo>
                    <a:lnTo>
                      <a:pt x="10354" y="13351"/>
                    </a:lnTo>
                    <a:cubicBezTo>
                      <a:pt x="10354" y="13503"/>
                      <a:pt x="10234" y="13623"/>
                      <a:pt x="10081" y="13623"/>
                    </a:cubicBezTo>
                    <a:lnTo>
                      <a:pt x="273" y="13623"/>
                    </a:lnTo>
                    <a:cubicBezTo>
                      <a:pt x="120" y="13623"/>
                      <a:pt x="0" y="13503"/>
                      <a:pt x="0" y="13351"/>
                    </a:cubicBezTo>
                    <a:lnTo>
                      <a:pt x="0" y="3270"/>
                    </a:lnTo>
                    <a:lnTo>
                      <a:pt x="3270" y="1"/>
                    </a:lnTo>
                    <a:lnTo>
                      <a:pt x="10081" y="1"/>
                    </a:lnTo>
                    <a:cubicBezTo>
                      <a:pt x="10234" y="1"/>
                      <a:pt x="10354" y="120"/>
                      <a:pt x="10354" y="273"/>
                    </a:cubicBezTo>
                    <a:lnTo>
                      <a:pt x="10354" y="3542"/>
                    </a:lnTo>
                  </a:path>
                </a:pathLst>
              </a:custGeom>
              <a:noFill/>
              <a:ln w="19050" cap="rnd" cmpd="sng">
                <a:solidFill>
                  <a:srgbClr val="000000"/>
                </a:solidFill>
                <a:prstDash val="solid"/>
                <a:round/>
                <a:headEnd type="none" w="sm" len="sm"/>
                <a:tailEnd type="none" w="sm" len="sm"/>
              </a:ln>
            </p:spPr>
            <p:txBody>
              <a:bodyPr spcFirstLastPara="1" wrap="square" lIns="60967" tIns="60967" rIns="60967" bIns="60967" anchor="ctr" anchorCtr="0">
                <a:noAutofit/>
              </a:bodyPr>
              <a:lstStyle/>
              <a:p>
                <a:endParaRPr sz="2400"/>
              </a:p>
            </p:txBody>
          </p:sp>
          <p:sp>
            <p:nvSpPr>
              <p:cNvPr id="28" name="Google Shape;479;p97">
                <a:extLst>
                  <a:ext uri="{FF2B5EF4-FFF2-40B4-BE49-F238E27FC236}">
                    <a16:creationId xmlns:a16="http://schemas.microsoft.com/office/drawing/2014/main" id="{141051BC-2616-8EC0-2A76-1BDA27C65479}"/>
                  </a:ext>
                </a:extLst>
              </p:cNvPr>
              <p:cNvSpPr/>
              <p:nvPr/>
            </p:nvSpPr>
            <p:spPr>
              <a:xfrm>
                <a:off x="3100250" y="3851525"/>
                <a:ext cx="163500" cy="163500"/>
              </a:xfrm>
              <a:custGeom>
                <a:avLst/>
                <a:gdLst/>
                <a:ahLst/>
                <a:cxnLst/>
                <a:rect l="l" t="t" r="r" b="b"/>
                <a:pathLst>
                  <a:path w="6540" h="6540" fill="none" extrusionOk="0">
                    <a:moveTo>
                      <a:pt x="6539" y="1363"/>
                    </a:moveTo>
                    <a:lnTo>
                      <a:pt x="1363" y="6540"/>
                    </a:lnTo>
                    <a:lnTo>
                      <a:pt x="0" y="6540"/>
                    </a:lnTo>
                    <a:lnTo>
                      <a:pt x="0" y="5177"/>
                    </a:lnTo>
                    <a:lnTo>
                      <a:pt x="5177" y="1"/>
                    </a:lnTo>
                    <a:close/>
                  </a:path>
                </a:pathLst>
              </a:custGeom>
              <a:noFill/>
              <a:ln w="19050" cap="rnd" cmpd="sng">
                <a:solidFill>
                  <a:srgbClr val="000000"/>
                </a:solidFill>
                <a:prstDash val="solid"/>
                <a:round/>
                <a:headEnd type="none" w="sm" len="sm"/>
                <a:tailEnd type="none" w="sm" len="sm"/>
              </a:ln>
            </p:spPr>
            <p:txBody>
              <a:bodyPr spcFirstLastPara="1" wrap="square" lIns="60967" tIns="60967" rIns="60967" bIns="60967" anchor="ctr" anchorCtr="0">
                <a:noAutofit/>
              </a:bodyPr>
              <a:lstStyle/>
              <a:p>
                <a:endParaRPr sz="2400"/>
              </a:p>
            </p:txBody>
          </p:sp>
          <p:sp>
            <p:nvSpPr>
              <p:cNvPr id="29" name="Google Shape;480;p97">
                <a:extLst>
                  <a:ext uri="{FF2B5EF4-FFF2-40B4-BE49-F238E27FC236}">
                    <a16:creationId xmlns:a16="http://schemas.microsoft.com/office/drawing/2014/main" id="{544AE127-174F-FBED-03FE-1F7B7F55B35C}"/>
                  </a:ext>
                </a:extLst>
              </p:cNvPr>
              <p:cNvSpPr/>
              <p:nvPr/>
            </p:nvSpPr>
            <p:spPr>
              <a:xfrm>
                <a:off x="3209225" y="3871975"/>
                <a:ext cx="34075" cy="34075"/>
              </a:xfrm>
              <a:custGeom>
                <a:avLst/>
                <a:gdLst/>
                <a:ahLst/>
                <a:cxnLst/>
                <a:rect l="l" t="t" r="r" b="b"/>
                <a:pathLst>
                  <a:path w="1363" h="1363" fill="none" extrusionOk="0">
                    <a:moveTo>
                      <a:pt x="1" y="0"/>
                    </a:moveTo>
                    <a:lnTo>
                      <a:pt x="1363" y="1362"/>
                    </a:lnTo>
                  </a:path>
                </a:pathLst>
              </a:custGeom>
              <a:noFill/>
              <a:ln w="19050" cap="rnd" cmpd="sng">
                <a:solidFill>
                  <a:srgbClr val="000000"/>
                </a:solidFill>
                <a:prstDash val="solid"/>
                <a:round/>
                <a:headEnd type="none" w="sm" len="sm"/>
                <a:tailEnd type="none" w="sm" len="sm"/>
              </a:ln>
            </p:spPr>
            <p:txBody>
              <a:bodyPr spcFirstLastPara="1" wrap="square" lIns="60967" tIns="60967" rIns="60967" bIns="60967" anchor="ctr" anchorCtr="0">
                <a:noAutofit/>
              </a:bodyPr>
              <a:lstStyle/>
              <a:p>
                <a:endParaRPr sz="2400"/>
              </a:p>
            </p:txBody>
          </p:sp>
          <p:sp>
            <p:nvSpPr>
              <p:cNvPr id="30" name="Google Shape;481;p97">
                <a:extLst>
                  <a:ext uri="{FF2B5EF4-FFF2-40B4-BE49-F238E27FC236}">
                    <a16:creationId xmlns:a16="http://schemas.microsoft.com/office/drawing/2014/main" id="{276AAE7D-CD92-D63C-8106-3ADB194C784C}"/>
                  </a:ext>
                </a:extLst>
              </p:cNvPr>
              <p:cNvSpPr/>
              <p:nvPr/>
            </p:nvSpPr>
            <p:spPr>
              <a:xfrm>
                <a:off x="3100250" y="3865150"/>
                <a:ext cx="68125" cy="25"/>
              </a:xfrm>
              <a:custGeom>
                <a:avLst/>
                <a:gdLst/>
                <a:ahLst/>
                <a:cxnLst/>
                <a:rect l="l" t="t" r="r" b="b"/>
                <a:pathLst>
                  <a:path w="2725" h="1" fill="none" extrusionOk="0">
                    <a:moveTo>
                      <a:pt x="0" y="1"/>
                    </a:moveTo>
                    <a:lnTo>
                      <a:pt x="2725" y="1"/>
                    </a:lnTo>
                  </a:path>
                </a:pathLst>
              </a:custGeom>
              <a:noFill/>
              <a:ln w="19050" cap="rnd" cmpd="sng">
                <a:solidFill>
                  <a:srgbClr val="000000"/>
                </a:solidFill>
                <a:prstDash val="solid"/>
                <a:round/>
                <a:headEnd type="none" w="sm" len="sm"/>
                <a:tailEnd type="none" w="sm" len="sm"/>
              </a:ln>
            </p:spPr>
            <p:txBody>
              <a:bodyPr spcFirstLastPara="1" wrap="square" lIns="60967" tIns="60967" rIns="60967" bIns="60967" anchor="ctr" anchorCtr="0">
                <a:noAutofit/>
              </a:bodyPr>
              <a:lstStyle/>
              <a:p>
                <a:endParaRPr sz="2400"/>
              </a:p>
            </p:txBody>
          </p:sp>
          <p:sp>
            <p:nvSpPr>
              <p:cNvPr id="31" name="Google Shape;482;p97">
                <a:extLst>
                  <a:ext uri="{FF2B5EF4-FFF2-40B4-BE49-F238E27FC236}">
                    <a16:creationId xmlns:a16="http://schemas.microsoft.com/office/drawing/2014/main" id="{27D563F0-2B5F-7CD8-1906-C378E4BB2F9E}"/>
                  </a:ext>
                </a:extLst>
              </p:cNvPr>
              <p:cNvSpPr/>
              <p:nvPr/>
            </p:nvSpPr>
            <p:spPr>
              <a:xfrm>
                <a:off x="3100250" y="3892400"/>
                <a:ext cx="40875" cy="25"/>
              </a:xfrm>
              <a:custGeom>
                <a:avLst/>
                <a:gdLst/>
                <a:ahLst/>
                <a:cxnLst/>
                <a:rect l="l" t="t" r="r" b="b"/>
                <a:pathLst>
                  <a:path w="1635" h="1" fill="none" extrusionOk="0">
                    <a:moveTo>
                      <a:pt x="0" y="0"/>
                    </a:moveTo>
                    <a:lnTo>
                      <a:pt x="1635" y="0"/>
                    </a:lnTo>
                  </a:path>
                </a:pathLst>
              </a:custGeom>
              <a:noFill/>
              <a:ln w="19050" cap="rnd" cmpd="sng">
                <a:solidFill>
                  <a:srgbClr val="000000"/>
                </a:solidFill>
                <a:prstDash val="solid"/>
                <a:round/>
                <a:headEnd type="none" w="sm" len="sm"/>
                <a:tailEnd type="none" w="sm" len="sm"/>
              </a:ln>
            </p:spPr>
            <p:txBody>
              <a:bodyPr spcFirstLastPara="1" wrap="square" lIns="60967" tIns="60967" rIns="60967" bIns="60967" anchor="ctr" anchorCtr="0">
                <a:noAutofit/>
              </a:bodyPr>
              <a:lstStyle/>
              <a:p>
                <a:endParaRPr sz="2400"/>
              </a:p>
            </p:txBody>
          </p:sp>
          <p:sp>
            <p:nvSpPr>
              <p:cNvPr id="32" name="Google Shape;483;p97">
                <a:extLst>
                  <a:ext uri="{FF2B5EF4-FFF2-40B4-BE49-F238E27FC236}">
                    <a16:creationId xmlns:a16="http://schemas.microsoft.com/office/drawing/2014/main" id="{7F264D14-0611-9733-7A8B-B40DEC8191D4}"/>
                  </a:ext>
                </a:extLst>
              </p:cNvPr>
              <p:cNvSpPr/>
              <p:nvPr/>
            </p:nvSpPr>
            <p:spPr>
              <a:xfrm>
                <a:off x="2991275" y="3851525"/>
                <a:ext cx="68125" cy="68150"/>
              </a:xfrm>
              <a:custGeom>
                <a:avLst/>
                <a:gdLst/>
                <a:ahLst/>
                <a:cxnLst/>
                <a:rect l="l" t="t" r="r" b="b"/>
                <a:pathLst>
                  <a:path w="2725" h="2726" fill="none" extrusionOk="0">
                    <a:moveTo>
                      <a:pt x="2725" y="1908"/>
                    </a:moveTo>
                    <a:lnTo>
                      <a:pt x="2725" y="2453"/>
                    </a:lnTo>
                    <a:cubicBezTo>
                      <a:pt x="2725" y="2605"/>
                      <a:pt x="2605" y="2725"/>
                      <a:pt x="2452" y="2725"/>
                    </a:cubicBezTo>
                    <a:lnTo>
                      <a:pt x="272" y="2725"/>
                    </a:lnTo>
                    <a:cubicBezTo>
                      <a:pt x="120" y="2725"/>
                      <a:pt x="0" y="2605"/>
                      <a:pt x="0" y="2453"/>
                    </a:cubicBezTo>
                    <a:lnTo>
                      <a:pt x="0" y="273"/>
                    </a:lnTo>
                    <a:cubicBezTo>
                      <a:pt x="0" y="121"/>
                      <a:pt x="120" y="1"/>
                      <a:pt x="272" y="1"/>
                    </a:cubicBezTo>
                    <a:lnTo>
                      <a:pt x="1907" y="1"/>
                    </a:lnTo>
                  </a:path>
                </a:pathLst>
              </a:custGeom>
              <a:noFill/>
              <a:ln w="19050" cap="rnd" cmpd="sng">
                <a:solidFill>
                  <a:srgbClr val="000000"/>
                </a:solidFill>
                <a:prstDash val="solid"/>
                <a:round/>
                <a:headEnd type="none" w="sm" len="sm"/>
                <a:tailEnd type="none" w="sm" len="sm"/>
              </a:ln>
            </p:spPr>
            <p:txBody>
              <a:bodyPr spcFirstLastPara="1" wrap="square" lIns="60967" tIns="60967" rIns="60967" bIns="60967" anchor="ctr" anchorCtr="0">
                <a:noAutofit/>
              </a:bodyPr>
              <a:lstStyle/>
              <a:p>
                <a:endParaRPr sz="2400"/>
              </a:p>
            </p:txBody>
          </p:sp>
          <p:sp>
            <p:nvSpPr>
              <p:cNvPr id="33" name="Google Shape;484;p97">
                <a:extLst>
                  <a:ext uri="{FF2B5EF4-FFF2-40B4-BE49-F238E27FC236}">
                    <a16:creationId xmlns:a16="http://schemas.microsoft.com/office/drawing/2014/main" id="{DD85FC33-58E3-92B3-D284-9E22DAB57BC5}"/>
                  </a:ext>
                </a:extLst>
              </p:cNvPr>
              <p:cNvSpPr/>
              <p:nvPr/>
            </p:nvSpPr>
            <p:spPr>
              <a:xfrm>
                <a:off x="3018500" y="3851525"/>
                <a:ext cx="54525" cy="40900"/>
              </a:xfrm>
              <a:custGeom>
                <a:avLst/>
                <a:gdLst/>
                <a:ahLst/>
                <a:cxnLst/>
                <a:rect l="l" t="t" r="r" b="b"/>
                <a:pathLst>
                  <a:path w="2181" h="1636" fill="none" extrusionOk="0">
                    <a:moveTo>
                      <a:pt x="2180" y="1"/>
                    </a:moveTo>
                    <a:lnTo>
                      <a:pt x="1636" y="546"/>
                    </a:lnTo>
                    <a:lnTo>
                      <a:pt x="546" y="1635"/>
                    </a:lnTo>
                    <a:lnTo>
                      <a:pt x="1" y="1091"/>
                    </a:lnTo>
                  </a:path>
                </a:pathLst>
              </a:custGeom>
              <a:noFill/>
              <a:ln w="19050" cap="rnd" cmpd="sng">
                <a:solidFill>
                  <a:srgbClr val="000000"/>
                </a:solidFill>
                <a:prstDash val="solid"/>
                <a:round/>
                <a:headEnd type="none" w="sm" len="sm"/>
                <a:tailEnd type="none" w="sm" len="sm"/>
              </a:ln>
            </p:spPr>
            <p:txBody>
              <a:bodyPr spcFirstLastPara="1" wrap="square" lIns="60967" tIns="60967" rIns="60967" bIns="60967" anchor="ctr" anchorCtr="0">
                <a:noAutofit/>
              </a:bodyPr>
              <a:lstStyle/>
              <a:p>
                <a:endParaRPr sz="2400"/>
              </a:p>
            </p:txBody>
          </p:sp>
          <p:sp>
            <p:nvSpPr>
              <p:cNvPr id="34" name="Google Shape;485;p97">
                <a:extLst>
                  <a:ext uri="{FF2B5EF4-FFF2-40B4-BE49-F238E27FC236}">
                    <a16:creationId xmlns:a16="http://schemas.microsoft.com/office/drawing/2014/main" id="{D04D8ABF-C15D-9941-69F6-8800C99DF257}"/>
                  </a:ext>
                </a:extLst>
              </p:cNvPr>
              <p:cNvSpPr/>
              <p:nvPr/>
            </p:nvSpPr>
            <p:spPr>
              <a:xfrm>
                <a:off x="2991275" y="3960500"/>
                <a:ext cx="68125" cy="68150"/>
              </a:xfrm>
              <a:custGeom>
                <a:avLst/>
                <a:gdLst/>
                <a:ahLst/>
                <a:cxnLst/>
                <a:rect l="l" t="t" r="r" b="b"/>
                <a:pathLst>
                  <a:path w="2725" h="2726" fill="none" extrusionOk="0">
                    <a:moveTo>
                      <a:pt x="2725" y="1908"/>
                    </a:moveTo>
                    <a:lnTo>
                      <a:pt x="2725" y="2453"/>
                    </a:lnTo>
                    <a:cubicBezTo>
                      <a:pt x="2725" y="2606"/>
                      <a:pt x="2605" y="2726"/>
                      <a:pt x="2452" y="2726"/>
                    </a:cubicBezTo>
                    <a:lnTo>
                      <a:pt x="272" y="2726"/>
                    </a:lnTo>
                    <a:cubicBezTo>
                      <a:pt x="120" y="2726"/>
                      <a:pt x="0" y="2606"/>
                      <a:pt x="0" y="2453"/>
                    </a:cubicBezTo>
                    <a:lnTo>
                      <a:pt x="0" y="273"/>
                    </a:lnTo>
                    <a:cubicBezTo>
                      <a:pt x="0" y="121"/>
                      <a:pt x="120" y="1"/>
                      <a:pt x="272" y="1"/>
                    </a:cubicBezTo>
                    <a:lnTo>
                      <a:pt x="1907" y="1"/>
                    </a:lnTo>
                  </a:path>
                </a:pathLst>
              </a:custGeom>
              <a:noFill/>
              <a:ln w="19050" cap="rnd" cmpd="sng">
                <a:solidFill>
                  <a:srgbClr val="000000"/>
                </a:solidFill>
                <a:prstDash val="solid"/>
                <a:round/>
                <a:headEnd type="none" w="sm" len="sm"/>
                <a:tailEnd type="none" w="sm" len="sm"/>
              </a:ln>
            </p:spPr>
            <p:txBody>
              <a:bodyPr spcFirstLastPara="1" wrap="square" lIns="60967" tIns="60967" rIns="60967" bIns="60967" anchor="ctr" anchorCtr="0">
                <a:noAutofit/>
              </a:bodyPr>
              <a:lstStyle/>
              <a:p>
                <a:endParaRPr sz="2400"/>
              </a:p>
            </p:txBody>
          </p:sp>
          <p:sp>
            <p:nvSpPr>
              <p:cNvPr id="35" name="Google Shape;486;p97">
                <a:extLst>
                  <a:ext uri="{FF2B5EF4-FFF2-40B4-BE49-F238E27FC236}">
                    <a16:creationId xmlns:a16="http://schemas.microsoft.com/office/drawing/2014/main" id="{A0CA27C0-0C1F-3FC8-7CBF-BCB207C792B0}"/>
                  </a:ext>
                </a:extLst>
              </p:cNvPr>
              <p:cNvSpPr/>
              <p:nvPr/>
            </p:nvSpPr>
            <p:spPr>
              <a:xfrm>
                <a:off x="3018500" y="3960500"/>
                <a:ext cx="54525" cy="40900"/>
              </a:xfrm>
              <a:custGeom>
                <a:avLst/>
                <a:gdLst/>
                <a:ahLst/>
                <a:cxnLst/>
                <a:rect l="l" t="t" r="r" b="b"/>
                <a:pathLst>
                  <a:path w="2181" h="1636" fill="none" extrusionOk="0">
                    <a:moveTo>
                      <a:pt x="2180" y="1"/>
                    </a:moveTo>
                    <a:lnTo>
                      <a:pt x="1636" y="546"/>
                    </a:lnTo>
                    <a:lnTo>
                      <a:pt x="546" y="1636"/>
                    </a:lnTo>
                    <a:lnTo>
                      <a:pt x="1" y="1091"/>
                    </a:lnTo>
                  </a:path>
                </a:pathLst>
              </a:custGeom>
              <a:noFill/>
              <a:ln w="19050" cap="rnd" cmpd="sng">
                <a:solidFill>
                  <a:srgbClr val="000000"/>
                </a:solidFill>
                <a:prstDash val="solid"/>
                <a:round/>
                <a:headEnd type="none" w="sm" len="sm"/>
                <a:tailEnd type="none" w="sm" len="sm"/>
              </a:ln>
            </p:spPr>
            <p:txBody>
              <a:bodyPr spcFirstLastPara="1" wrap="square" lIns="60967" tIns="60967" rIns="60967" bIns="60967" anchor="ctr" anchorCtr="0">
                <a:noAutofit/>
              </a:bodyPr>
              <a:lstStyle/>
              <a:p>
                <a:endParaRPr sz="2400"/>
              </a:p>
            </p:txBody>
          </p:sp>
        </p:grpSp>
      </p:grpSp>
      <p:grpSp>
        <p:nvGrpSpPr>
          <p:cNvPr id="36" name="Group 35">
            <a:extLst>
              <a:ext uri="{FF2B5EF4-FFF2-40B4-BE49-F238E27FC236}">
                <a16:creationId xmlns:a16="http://schemas.microsoft.com/office/drawing/2014/main" id="{AE9DD22A-0EDF-2EC6-A8DD-F6A49E1A2346}"/>
              </a:ext>
            </a:extLst>
          </p:cNvPr>
          <p:cNvGrpSpPr/>
          <p:nvPr/>
        </p:nvGrpSpPr>
        <p:grpSpPr>
          <a:xfrm>
            <a:off x="6875521" y="776431"/>
            <a:ext cx="2111200" cy="2055200"/>
            <a:chOff x="5139879" y="621135"/>
            <a:chExt cx="1583400" cy="1541400"/>
          </a:xfrm>
        </p:grpSpPr>
        <p:sp>
          <p:nvSpPr>
            <p:cNvPr id="37" name="Google Shape;487;p97">
              <a:extLst>
                <a:ext uri="{FF2B5EF4-FFF2-40B4-BE49-F238E27FC236}">
                  <a16:creationId xmlns:a16="http://schemas.microsoft.com/office/drawing/2014/main" id="{55041807-C5D1-DC91-B266-41E65DD29B4D}"/>
                </a:ext>
              </a:extLst>
            </p:cNvPr>
            <p:cNvSpPr/>
            <p:nvPr/>
          </p:nvSpPr>
          <p:spPr>
            <a:xfrm rot="10800000">
              <a:off x="5139879" y="621135"/>
              <a:ext cx="1583400" cy="1541400"/>
            </a:xfrm>
            <a:prstGeom prst="round2SameRect">
              <a:avLst>
                <a:gd name="adj1" fmla="val 13790"/>
                <a:gd name="adj2" fmla="val 14088"/>
              </a:avLst>
            </a:prstGeom>
            <a:solidFill>
              <a:srgbClr val="EFEFEF"/>
            </a:solidFill>
            <a:ln>
              <a:noFill/>
            </a:ln>
            <a:effectLst>
              <a:outerShdw blurRad="171450" dist="38100" dir="5400000" algn="bl" rotWithShape="0">
                <a:srgbClr val="666666">
                  <a:alpha val="33000"/>
                </a:srgbClr>
              </a:outerShdw>
            </a:effectLst>
          </p:spPr>
          <p:txBody>
            <a:bodyPr spcFirstLastPara="1" wrap="square" lIns="121900" tIns="121900" rIns="121900" bIns="121900" anchor="ctr" anchorCtr="0">
              <a:noAutofit/>
            </a:bodyPr>
            <a:lstStyle/>
            <a:p>
              <a:pPr algn="ctr"/>
              <a:endParaRPr sz="2400">
                <a:latin typeface="Libre Franklin"/>
                <a:ea typeface="Libre Franklin"/>
                <a:cs typeface="Libre Franklin"/>
                <a:sym typeface="Libre Franklin"/>
              </a:endParaRPr>
            </a:p>
          </p:txBody>
        </p:sp>
        <p:sp>
          <p:nvSpPr>
            <p:cNvPr id="38" name="Google Shape;488;p97">
              <a:extLst>
                <a:ext uri="{FF2B5EF4-FFF2-40B4-BE49-F238E27FC236}">
                  <a16:creationId xmlns:a16="http://schemas.microsoft.com/office/drawing/2014/main" id="{B5D39996-D27D-4586-FAF9-613337D791D9}"/>
                </a:ext>
              </a:extLst>
            </p:cNvPr>
            <p:cNvSpPr txBox="1"/>
            <p:nvPr/>
          </p:nvSpPr>
          <p:spPr>
            <a:xfrm>
              <a:off x="5218028" y="1244024"/>
              <a:ext cx="1427100" cy="295484"/>
            </a:xfrm>
            <a:prstGeom prst="rect">
              <a:avLst/>
            </a:prstGeom>
            <a:noFill/>
            <a:ln>
              <a:noFill/>
            </a:ln>
          </p:spPr>
          <p:txBody>
            <a:bodyPr spcFirstLastPara="1" wrap="square" lIns="121900" tIns="121900" rIns="121900" bIns="121900" anchor="t" anchorCtr="0">
              <a:spAutoFit/>
            </a:bodyPr>
            <a:lstStyle/>
            <a:p>
              <a:pPr algn="ctr">
                <a:lnSpc>
                  <a:spcPct val="90000"/>
                </a:lnSpc>
              </a:pPr>
              <a:r>
                <a:rPr lang="en" sz="1067" b="1" dirty="0">
                  <a:latin typeface="Montserrat"/>
                  <a:ea typeface="Montserrat"/>
                  <a:cs typeface="Montserrat"/>
                  <a:sym typeface="Montserrat"/>
                </a:rPr>
                <a:t>GPS Location</a:t>
              </a:r>
              <a:endParaRPr sz="1067" b="1" dirty="0">
                <a:latin typeface="Montserrat"/>
                <a:ea typeface="Montserrat"/>
                <a:cs typeface="Montserrat"/>
                <a:sym typeface="Montserrat"/>
              </a:endParaRPr>
            </a:p>
          </p:txBody>
        </p:sp>
        <p:sp>
          <p:nvSpPr>
            <p:cNvPr id="39" name="Google Shape;489;p97">
              <a:extLst>
                <a:ext uri="{FF2B5EF4-FFF2-40B4-BE49-F238E27FC236}">
                  <a16:creationId xmlns:a16="http://schemas.microsoft.com/office/drawing/2014/main" id="{2E6A1CA9-7F48-8DC6-C983-D29ECFA5B315}"/>
                </a:ext>
              </a:extLst>
            </p:cNvPr>
            <p:cNvSpPr txBox="1"/>
            <p:nvPr/>
          </p:nvSpPr>
          <p:spPr>
            <a:xfrm>
              <a:off x="5218028" y="1471968"/>
              <a:ext cx="1427100" cy="295484"/>
            </a:xfrm>
            <a:prstGeom prst="rect">
              <a:avLst/>
            </a:prstGeom>
            <a:noFill/>
            <a:ln>
              <a:noFill/>
            </a:ln>
          </p:spPr>
          <p:txBody>
            <a:bodyPr spcFirstLastPara="1" wrap="square" lIns="121900" tIns="121900" rIns="121900" bIns="121900" anchor="t" anchorCtr="0">
              <a:spAutoFit/>
            </a:bodyPr>
            <a:lstStyle/>
            <a:p>
              <a:pPr algn="ctr">
                <a:lnSpc>
                  <a:spcPct val="90000"/>
                </a:lnSpc>
              </a:pPr>
              <a:r>
                <a:rPr lang="en" sz="1067" b="1">
                  <a:latin typeface="Montserrat"/>
                  <a:ea typeface="Montserrat"/>
                  <a:cs typeface="Montserrat"/>
                  <a:sym typeface="Montserrat"/>
                </a:rPr>
                <a:t>Language Settings</a:t>
              </a:r>
              <a:endParaRPr sz="1067" b="1">
                <a:latin typeface="Montserrat"/>
                <a:ea typeface="Montserrat"/>
                <a:cs typeface="Montserrat"/>
                <a:sym typeface="Montserrat"/>
              </a:endParaRPr>
            </a:p>
          </p:txBody>
        </p:sp>
        <p:sp>
          <p:nvSpPr>
            <p:cNvPr id="40" name="Google Shape;490;p97">
              <a:extLst>
                <a:ext uri="{FF2B5EF4-FFF2-40B4-BE49-F238E27FC236}">
                  <a16:creationId xmlns:a16="http://schemas.microsoft.com/office/drawing/2014/main" id="{CC1A1C15-C813-50D0-1994-39AC57A5E750}"/>
                </a:ext>
              </a:extLst>
            </p:cNvPr>
            <p:cNvSpPr txBox="1"/>
            <p:nvPr/>
          </p:nvSpPr>
          <p:spPr>
            <a:xfrm>
              <a:off x="5218028" y="1699912"/>
              <a:ext cx="1427100" cy="295484"/>
            </a:xfrm>
            <a:prstGeom prst="rect">
              <a:avLst/>
            </a:prstGeom>
            <a:noFill/>
            <a:ln>
              <a:noFill/>
            </a:ln>
          </p:spPr>
          <p:txBody>
            <a:bodyPr spcFirstLastPara="1" wrap="square" lIns="121900" tIns="121900" rIns="121900" bIns="121900" anchor="t" anchorCtr="0">
              <a:spAutoFit/>
            </a:bodyPr>
            <a:lstStyle/>
            <a:p>
              <a:pPr algn="ctr">
                <a:lnSpc>
                  <a:spcPct val="90000"/>
                </a:lnSpc>
              </a:pPr>
              <a:r>
                <a:rPr lang="en" sz="1067" b="1">
                  <a:latin typeface="Montserrat"/>
                  <a:ea typeface="Montserrat"/>
                  <a:cs typeface="Montserrat"/>
                  <a:sym typeface="Montserrat"/>
                </a:rPr>
                <a:t>Device Type</a:t>
              </a:r>
              <a:endParaRPr sz="1067" b="1">
                <a:latin typeface="Montserrat"/>
                <a:ea typeface="Montserrat"/>
                <a:cs typeface="Montserrat"/>
                <a:sym typeface="Montserrat"/>
              </a:endParaRPr>
            </a:p>
          </p:txBody>
        </p:sp>
        <p:grpSp>
          <p:nvGrpSpPr>
            <p:cNvPr id="41" name="Google Shape;491;p97">
              <a:extLst>
                <a:ext uri="{FF2B5EF4-FFF2-40B4-BE49-F238E27FC236}">
                  <a16:creationId xmlns:a16="http://schemas.microsoft.com/office/drawing/2014/main" id="{3D45872A-C67C-4755-4AF1-14AB1EB60276}"/>
                </a:ext>
              </a:extLst>
            </p:cNvPr>
            <p:cNvGrpSpPr/>
            <p:nvPr/>
          </p:nvGrpSpPr>
          <p:grpSpPr>
            <a:xfrm>
              <a:off x="5804271" y="791928"/>
              <a:ext cx="365050" cy="365077"/>
              <a:chOff x="5588850" y="3742275"/>
              <a:chExt cx="340850" cy="340875"/>
            </a:xfrm>
          </p:grpSpPr>
          <p:sp>
            <p:nvSpPr>
              <p:cNvPr id="42" name="Google Shape;492;p97">
                <a:extLst>
                  <a:ext uri="{FF2B5EF4-FFF2-40B4-BE49-F238E27FC236}">
                    <a16:creationId xmlns:a16="http://schemas.microsoft.com/office/drawing/2014/main" id="{57309206-F560-E8D0-F192-58F0301C542F}"/>
                  </a:ext>
                </a:extLst>
              </p:cNvPr>
              <p:cNvSpPr/>
              <p:nvPr/>
            </p:nvSpPr>
            <p:spPr>
              <a:xfrm>
                <a:off x="5695375" y="3912825"/>
                <a:ext cx="81750" cy="81775"/>
              </a:xfrm>
              <a:custGeom>
                <a:avLst/>
                <a:gdLst/>
                <a:ahLst/>
                <a:cxnLst/>
                <a:rect l="l" t="t" r="r" b="b"/>
                <a:pathLst>
                  <a:path w="3270" h="3271" extrusionOk="0">
                    <a:moveTo>
                      <a:pt x="3270" y="1636"/>
                    </a:moveTo>
                    <a:cubicBezTo>
                      <a:pt x="3270" y="2540"/>
                      <a:pt x="2540" y="3270"/>
                      <a:pt x="1635" y="3270"/>
                    </a:cubicBezTo>
                    <a:cubicBezTo>
                      <a:pt x="731" y="3270"/>
                      <a:pt x="0" y="2540"/>
                      <a:pt x="0" y="1636"/>
                    </a:cubicBezTo>
                    <a:cubicBezTo>
                      <a:pt x="0" y="731"/>
                      <a:pt x="731" y="1"/>
                      <a:pt x="1635" y="1"/>
                    </a:cubicBezTo>
                    <a:cubicBezTo>
                      <a:pt x="2540" y="1"/>
                      <a:pt x="3270" y="731"/>
                      <a:pt x="3270" y="1636"/>
                    </a:cubicBezTo>
                    <a:close/>
                  </a:path>
                </a:pathLst>
              </a:custGeom>
              <a:gradFill>
                <a:gsLst>
                  <a:gs pos="0">
                    <a:srgbClr val="27D79A"/>
                  </a:gs>
                  <a:gs pos="36000">
                    <a:srgbClr val="03B4F0"/>
                  </a:gs>
                  <a:gs pos="70000">
                    <a:srgbClr val="0768DD"/>
                  </a:gs>
                  <a:gs pos="100000">
                    <a:srgbClr val="5F1AE5"/>
                  </a:gs>
                  <a:gs pos="100000">
                    <a:srgbClr val="737373"/>
                  </a:gs>
                </a:gsLst>
                <a:lin ang="2698631" scaled="0"/>
              </a:gradFill>
              <a:ln>
                <a:noFill/>
              </a:ln>
            </p:spPr>
            <p:txBody>
              <a:bodyPr spcFirstLastPara="1" wrap="square" lIns="60967" tIns="60967" rIns="60967" bIns="60967" anchor="ctr" anchorCtr="0">
                <a:noAutofit/>
              </a:bodyPr>
              <a:lstStyle/>
              <a:p>
                <a:endParaRPr sz="2400"/>
              </a:p>
            </p:txBody>
          </p:sp>
          <p:sp>
            <p:nvSpPr>
              <p:cNvPr id="43" name="Google Shape;493;p97">
                <a:extLst>
                  <a:ext uri="{FF2B5EF4-FFF2-40B4-BE49-F238E27FC236}">
                    <a16:creationId xmlns:a16="http://schemas.microsoft.com/office/drawing/2014/main" id="{65C1665E-7CB6-1E18-3387-3657B1E6A5A8}"/>
                  </a:ext>
                </a:extLst>
              </p:cNvPr>
              <p:cNvSpPr/>
              <p:nvPr/>
            </p:nvSpPr>
            <p:spPr>
              <a:xfrm>
                <a:off x="5670575" y="3919650"/>
                <a:ext cx="81775" cy="81750"/>
              </a:xfrm>
              <a:custGeom>
                <a:avLst/>
                <a:gdLst/>
                <a:ahLst/>
                <a:cxnLst/>
                <a:rect l="l" t="t" r="r" b="b"/>
                <a:pathLst>
                  <a:path w="3271" h="3270" fill="none" extrusionOk="0">
                    <a:moveTo>
                      <a:pt x="3270" y="1635"/>
                    </a:moveTo>
                    <a:cubicBezTo>
                      <a:pt x="3270" y="2540"/>
                      <a:pt x="2540" y="3270"/>
                      <a:pt x="1635" y="3270"/>
                    </a:cubicBezTo>
                    <a:cubicBezTo>
                      <a:pt x="731" y="3270"/>
                      <a:pt x="1" y="2540"/>
                      <a:pt x="1" y="1635"/>
                    </a:cubicBezTo>
                    <a:cubicBezTo>
                      <a:pt x="1" y="730"/>
                      <a:pt x="731" y="0"/>
                      <a:pt x="1635" y="0"/>
                    </a:cubicBezTo>
                    <a:cubicBezTo>
                      <a:pt x="2540" y="0"/>
                      <a:pt x="3270" y="730"/>
                      <a:pt x="3270" y="1635"/>
                    </a:cubicBezTo>
                    <a:close/>
                  </a:path>
                </a:pathLst>
              </a:custGeom>
              <a:noFill/>
              <a:ln w="19050" cap="rnd" cmpd="sng">
                <a:solidFill>
                  <a:srgbClr val="000000"/>
                </a:solidFill>
                <a:prstDash val="solid"/>
                <a:round/>
                <a:headEnd type="none" w="sm" len="sm"/>
                <a:tailEnd type="none" w="sm" len="sm"/>
              </a:ln>
            </p:spPr>
            <p:txBody>
              <a:bodyPr spcFirstLastPara="1" wrap="square" lIns="60967" tIns="60967" rIns="60967" bIns="60967" anchor="ctr" anchorCtr="0">
                <a:noAutofit/>
              </a:bodyPr>
              <a:lstStyle/>
              <a:p>
                <a:endParaRPr sz="2400"/>
              </a:p>
            </p:txBody>
          </p:sp>
          <p:sp>
            <p:nvSpPr>
              <p:cNvPr id="44" name="Google Shape;494;p97">
                <a:extLst>
                  <a:ext uri="{FF2B5EF4-FFF2-40B4-BE49-F238E27FC236}">
                    <a16:creationId xmlns:a16="http://schemas.microsoft.com/office/drawing/2014/main" id="{AAF56D32-B274-1EA2-95C1-560B39C99668}"/>
                  </a:ext>
                </a:extLst>
              </p:cNvPr>
              <p:cNvSpPr/>
              <p:nvPr/>
            </p:nvSpPr>
            <p:spPr>
              <a:xfrm>
                <a:off x="5588850" y="3837900"/>
                <a:ext cx="245225" cy="245250"/>
              </a:xfrm>
              <a:custGeom>
                <a:avLst/>
                <a:gdLst/>
                <a:ahLst/>
                <a:cxnLst/>
                <a:rect l="l" t="t" r="r" b="b"/>
                <a:pathLst>
                  <a:path w="9809" h="9810" fill="none" extrusionOk="0">
                    <a:moveTo>
                      <a:pt x="9809" y="5450"/>
                    </a:moveTo>
                    <a:cubicBezTo>
                      <a:pt x="9809" y="5581"/>
                      <a:pt x="9700" y="5690"/>
                      <a:pt x="9569" y="5690"/>
                    </a:cubicBezTo>
                    <a:lnTo>
                      <a:pt x="8948" y="5690"/>
                    </a:lnTo>
                    <a:cubicBezTo>
                      <a:pt x="8828" y="5690"/>
                      <a:pt x="8730" y="5777"/>
                      <a:pt x="8708" y="5886"/>
                    </a:cubicBezTo>
                    <a:cubicBezTo>
                      <a:pt x="8610" y="6245"/>
                      <a:pt x="8468" y="6583"/>
                      <a:pt x="8283" y="6910"/>
                    </a:cubicBezTo>
                    <a:cubicBezTo>
                      <a:pt x="8217" y="6997"/>
                      <a:pt x="8239" y="7128"/>
                      <a:pt x="8315" y="7204"/>
                    </a:cubicBezTo>
                    <a:lnTo>
                      <a:pt x="8708" y="7608"/>
                    </a:lnTo>
                    <a:cubicBezTo>
                      <a:pt x="8849" y="7739"/>
                      <a:pt x="8849" y="7902"/>
                      <a:pt x="8762" y="8000"/>
                    </a:cubicBezTo>
                    <a:lnTo>
                      <a:pt x="7989" y="8763"/>
                    </a:lnTo>
                    <a:cubicBezTo>
                      <a:pt x="7890" y="8850"/>
                      <a:pt x="7738" y="8850"/>
                      <a:pt x="7651" y="8763"/>
                    </a:cubicBezTo>
                    <a:lnTo>
                      <a:pt x="7204" y="8316"/>
                    </a:lnTo>
                    <a:cubicBezTo>
                      <a:pt x="7128" y="8229"/>
                      <a:pt x="6997" y="8218"/>
                      <a:pt x="6899" y="8273"/>
                    </a:cubicBezTo>
                    <a:cubicBezTo>
                      <a:pt x="6583" y="8469"/>
                      <a:pt x="6234" y="8610"/>
                      <a:pt x="5874" y="8698"/>
                    </a:cubicBezTo>
                    <a:cubicBezTo>
                      <a:pt x="5765" y="8730"/>
                      <a:pt x="5689" y="8828"/>
                      <a:pt x="5689" y="8937"/>
                    </a:cubicBezTo>
                    <a:lnTo>
                      <a:pt x="5689" y="9504"/>
                    </a:lnTo>
                    <a:cubicBezTo>
                      <a:pt x="5689" y="9700"/>
                      <a:pt x="5580" y="9809"/>
                      <a:pt x="5449" y="9809"/>
                    </a:cubicBezTo>
                    <a:lnTo>
                      <a:pt x="4359" y="9809"/>
                    </a:lnTo>
                    <a:cubicBezTo>
                      <a:pt x="4229" y="9809"/>
                      <a:pt x="4120" y="9700"/>
                      <a:pt x="4120" y="9558"/>
                    </a:cubicBezTo>
                    <a:lnTo>
                      <a:pt x="4120" y="8937"/>
                    </a:lnTo>
                    <a:cubicBezTo>
                      <a:pt x="4120" y="8828"/>
                      <a:pt x="4043" y="8730"/>
                      <a:pt x="3934" y="8698"/>
                    </a:cubicBezTo>
                    <a:cubicBezTo>
                      <a:pt x="3575" y="8610"/>
                      <a:pt x="3226" y="8469"/>
                      <a:pt x="2910" y="8273"/>
                    </a:cubicBezTo>
                    <a:cubicBezTo>
                      <a:pt x="2812" y="8218"/>
                      <a:pt x="2681" y="8229"/>
                      <a:pt x="2605" y="8305"/>
                    </a:cubicBezTo>
                    <a:lnTo>
                      <a:pt x="2212" y="8708"/>
                    </a:lnTo>
                    <a:cubicBezTo>
                      <a:pt x="2071" y="8839"/>
                      <a:pt x="1918" y="8839"/>
                      <a:pt x="1820" y="8752"/>
                    </a:cubicBezTo>
                    <a:lnTo>
                      <a:pt x="1057" y="7989"/>
                    </a:lnTo>
                    <a:cubicBezTo>
                      <a:pt x="959" y="7891"/>
                      <a:pt x="959" y="7739"/>
                      <a:pt x="1057" y="7640"/>
                    </a:cubicBezTo>
                    <a:lnTo>
                      <a:pt x="1493" y="7204"/>
                    </a:lnTo>
                    <a:cubicBezTo>
                      <a:pt x="1569" y="7117"/>
                      <a:pt x="1591" y="6997"/>
                      <a:pt x="1526" y="6899"/>
                    </a:cubicBezTo>
                    <a:cubicBezTo>
                      <a:pt x="1341" y="6583"/>
                      <a:pt x="1199" y="6235"/>
                      <a:pt x="1101" y="5875"/>
                    </a:cubicBezTo>
                    <a:cubicBezTo>
                      <a:pt x="1079" y="5766"/>
                      <a:pt x="981" y="5690"/>
                      <a:pt x="872" y="5690"/>
                    </a:cubicBezTo>
                    <a:lnTo>
                      <a:pt x="305" y="5690"/>
                    </a:lnTo>
                    <a:cubicBezTo>
                      <a:pt x="109" y="5690"/>
                      <a:pt x="0" y="5581"/>
                      <a:pt x="0" y="5439"/>
                    </a:cubicBezTo>
                    <a:lnTo>
                      <a:pt x="0" y="4360"/>
                    </a:lnTo>
                    <a:cubicBezTo>
                      <a:pt x="0" y="4229"/>
                      <a:pt x="109" y="4120"/>
                      <a:pt x="305" y="4120"/>
                    </a:cubicBezTo>
                    <a:lnTo>
                      <a:pt x="872" y="4120"/>
                    </a:lnTo>
                    <a:cubicBezTo>
                      <a:pt x="981" y="4120"/>
                      <a:pt x="1079" y="4033"/>
                      <a:pt x="1101" y="3924"/>
                    </a:cubicBezTo>
                    <a:cubicBezTo>
                      <a:pt x="1199" y="3565"/>
                      <a:pt x="1341" y="3227"/>
                      <a:pt x="1526" y="2900"/>
                    </a:cubicBezTo>
                    <a:cubicBezTo>
                      <a:pt x="1591" y="2802"/>
                      <a:pt x="1569" y="2682"/>
                      <a:pt x="1493" y="2605"/>
                    </a:cubicBezTo>
                    <a:lnTo>
                      <a:pt x="1057" y="2159"/>
                    </a:lnTo>
                    <a:cubicBezTo>
                      <a:pt x="959" y="2061"/>
                      <a:pt x="959" y="1908"/>
                      <a:pt x="1057" y="1821"/>
                    </a:cubicBezTo>
                    <a:lnTo>
                      <a:pt x="1820" y="1047"/>
                    </a:lnTo>
                    <a:cubicBezTo>
                      <a:pt x="1918" y="960"/>
                      <a:pt x="2071" y="960"/>
                      <a:pt x="2212" y="1091"/>
                    </a:cubicBezTo>
                    <a:lnTo>
                      <a:pt x="2605" y="1494"/>
                    </a:lnTo>
                    <a:cubicBezTo>
                      <a:pt x="2681" y="1570"/>
                      <a:pt x="2812" y="1581"/>
                      <a:pt x="2910" y="1527"/>
                    </a:cubicBezTo>
                    <a:cubicBezTo>
                      <a:pt x="3226" y="1330"/>
                      <a:pt x="3575" y="1189"/>
                      <a:pt x="3934" y="1102"/>
                    </a:cubicBezTo>
                    <a:cubicBezTo>
                      <a:pt x="4043" y="1069"/>
                      <a:pt x="4120" y="971"/>
                      <a:pt x="4120" y="862"/>
                    </a:cubicBezTo>
                    <a:lnTo>
                      <a:pt x="4120" y="241"/>
                    </a:lnTo>
                    <a:cubicBezTo>
                      <a:pt x="4120" y="110"/>
                      <a:pt x="4229" y="1"/>
                      <a:pt x="4359" y="1"/>
                    </a:cubicBezTo>
                    <a:lnTo>
                      <a:pt x="5449" y="1"/>
                    </a:lnTo>
                    <a:cubicBezTo>
                      <a:pt x="5580" y="1"/>
                      <a:pt x="5689" y="110"/>
                      <a:pt x="5689" y="306"/>
                    </a:cubicBezTo>
                    <a:lnTo>
                      <a:pt x="5689" y="862"/>
                    </a:lnTo>
                    <a:cubicBezTo>
                      <a:pt x="5689" y="982"/>
                      <a:pt x="5765" y="1069"/>
                      <a:pt x="5874" y="1102"/>
                    </a:cubicBezTo>
                    <a:cubicBezTo>
                      <a:pt x="6234" y="1189"/>
                      <a:pt x="6583" y="1330"/>
                      <a:pt x="6899" y="1527"/>
                    </a:cubicBezTo>
                    <a:cubicBezTo>
                      <a:pt x="6997" y="1592"/>
                      <a:pt x="7117" y="1581"/>
                      <a:pt x="7204" y="1505"/>
                    </a:cubicBezTo>
                    <a:lnTo>
                      <a:pt x="7651" y="1058"/>
                    </a:lnTo>
                    <a:cubicBezTo>
                      <a:pt x="7738" y="960"/>
                      <a:pt x="7890" y="960"/>
                      <a:pt x="7989" y="1058"/>
                    </a:cubicBezTo>
                    <a:lnTo>
                      <a:pt x="8751" y="1821"/>
                    </a:lnTo>
                    <a:cubicBezTo>
                      <a:pt x="8849" y="1919"/>
                      <a:pt x="8849" y="2071"/>
                      <a:pt x="8708" y="2213"/>
                    </a:cubicBezTo>
                    <a:lnTo>
                      <a:pt x="8315" y="2616"/>
                    </a:lnTo>
                    <a:cubicBezTo>
                      <a:pt x="8228" y="2693"/>
                      <a:pt x="8217" y="2813"/>
                      <a:pt x="8283" y="2911"/>
                    </a:cubicBezTo>
                    <a:cubicBezTo>
                      <a:pt x="8468" y="3227"/>
                      <a:pt x="8610" y="3575"/>
                      <a:pt x="8708" y="3935"/>
                    </a:cubicBezTo>
                    <a:cubicBezTo>
                      <a:pt x="8730" y="4044"/>
                      <a:pt x="8828" y="4120"/>
                      <a:pt x="8937" y="4120"/>
                    </a:cubicBezTo>
                    <a:lnTo>
                      <a:pt x="9569" y="4120"/>
                    </a:lnTo>
                    <a:cubicBezTo>
                      <a:pt x="9700" y="4120"/>
                      <a:pt x="9809" y="4229"/>
                      <a:pt x="9809" y="4371"/>
                    </a:cubicBezTo>
                    <a:close/>
                  </a:path>
                </a:pathLst>
              </a:custGeom>
              <a:noFill/>
              <a:ln w="19050" cap="rnd" cmpd="sng">
                <a:solidFill>
                  <a:srgbClr val="000000"/>
                </a:solidFill>
                <a:prstDash val="solid"/>
                <a:round/>
                <a:headEnd type="none" w="sm" len="sm"/>
                <a:tailEnd type="none" w="sm" len="sm"/>
              </a:ln>
            </p:spPr>
            <p:txBody>
              <a:bodyPr spcFirstLastPara="1" wrap="square" lIns="60967" tIns="60967" rIns="60967" bIns="60967" anchor="ctr" anchorCtr="0">
                <a:noAutofit/>
              </a:bodyPr>
              <a:lstStyle/>
              <a:p>
                <a:endParaRPr sz="2400"/>
              </a:p>
            </p:txBody>
          </p:sp>
          <p:sp>
            <p:nvSpPr>
              <p:cNvPr id="45" name="Google Shape;495;p97">
                <a:extLst>
                  <a:ext uri="{FF2B5EF4-FFF2-40B4-BE49-F238E27FC236}">
                    <a16:creationId xmlns:a16="http://schemas.microsoft.com/office/drawing/2014/main" id="{A8B45E0D-BF70-6193-8211-1F55B525559B}"/>
                  </a:ext>
                </a:extLst>
              </p:cNvPr>
              <p:cNvSpPr/>
              <p:nvPr/>
            </p:nvSpPr>
            <p:spPr>
              <a:xfrm>
                <a:off x="5720425" y="3742275"/>
                <a:ext cx="209275" cy="209275"/>
              </a:xfrm>
              <a:custGeom>
                <a:avLst/>
                <a:gdLst/>
                <a:ahLst/>
                <a:cxnLst/>
                <a:rect l="l" t="t" r="r" b="b"/>
                <a:pathLst>
                  <a:path w="8371" h="8371" fill="none" extrusionOk="0">
                    <a:moveTo>
                      <a:pt x="5592" y="7847"/>
                    </a:moveTo>
                    <a:lnTo>
                      <a:pt x="5614" y="7836"/>
                    </a:lnTo>
                    <a:cubicBezTo>
                      <a:pt x="5712" y="7771"/>
                      <a:pt x="5821" y="7793"/>
                      <a:pt x="5897" y="7869"/>
                    </a:cubicBezTo>
                    <a:lnTo>
                      <a:pt x="6322" y="8283"/>
                    </a:lnTo>
                    <a:cubicBezTo>
                      <a:pt x="6409" y="8370"/>
                      <a:pt x="6551" y="8370"/>
                      <a:pt x="6649" y="8283"/>
                    </a:cubicBezTo>
                    <a:lnTo>
                      <a:pt x="7368" y="7553"/>
                    </a:lnTo>
                    <a:cubicBezTo>
                      <a:pt x="7455" y="7466"/>
                      <a:pt x="7455" y="7324"/>
                      <a:pt x="7325" y="7193"/>
                    </a:cubicBezTo>
                    <a:lnTo>
                      <a:pt x="6954" y="6812"/>
                    </a:lnTo>
                    <a:cubicBezTo>
                      <a:pt x="6878" y="6736"/>
                      <a:pt x="6856" y="6627"/>
                      <a:pt x="6921" y="6529"/>
                    </a:cubicBezTo>
                    <a:cubicBezTo>
                      <a:pt x="7096" y="6234"/>
                      <a:pt x="7237" y="5907"/>
                      <a:pt x="7325" y="5559"/>
                    </a:cubicBezTo>
                    <a:cubicBezTo>
                      <a:pt x="7346" y="5461"/>
                      <a:pt x="7444" y="5384"/>
                      <a:pt x="7553" y="5384"/>
                    </a:cubicBezTo>
                    <a:lnTo>
                      <a:pt x="8142" y="5384"/>
                    </a:lnTo>
                    <a:cubicBezTo>
                      <a:pt x="8262" y="5384"/>
                      <a:pt x="8371" y="5286"/>
                      <a:pt x="8371" y="5155"/>
                    </a:cubicBezTo>
                    <a:lnTo>
                      <a:pt x="8371" y="4131"/>
                    </a:lnTo>
                    <a:cubicBezTo>
                      <a:pt x="8371" y="4000"/>
                      <a:pt x="8262" y="3902"/>
                      <a:pt x="8142" y="3902"/>
                    </a:cubicBezTo>
                    <a:lnTo>
                      <a:pt x="7553" y="3902"/>
                    </a:lnTo>
                    <a:cubicBezTo>
                      <a:pt x="7444" y="3902"/>
                      <a:pt x="7346" y="3826"/>
                      <a:pt x="7325" y="3728"/>
                    </a:cubicBezTo>
                    <a:cubicBezTo>
                      <a:pt x="7237" y="3379"/>
                      <a:pt x="7096" y="3052"/>
                      <a:pt x="6921" y="2758"/>
                    </a:cubicBezTo>
                    <a:cubicBezTo>
                      <a:pt x="6856" y="2660"/>
                      <a:pt x="6878" y="2551"/>
                      <a:pt x="6954" y="2474"/>
                    </a:cubicBezTo>
                    <a:lnTo>
                      <a:pt x="7325" y="2093"/>
                    </a:lnTo>
                    <a:cubicBezTo>
                      <a:pt x="7455" y="1962"/>
                      <a:pt x="7455" y="1821"/>
                      <a:pt x="7368" y="1733"/>
                    </a:cubicBezTo>
                    <a:lnTo>
                      <a:pt x="6649" y="1003"/>
                    </a:lnTo>
                    <a:cubicBezTo>
                      <a:pt x="6551" y="916"/>
                      <a:pt x="6409" y="916"/>
                      <a:pt x="6322" y="1003"/>
                    </a:cubicBezTo>
                    <a:lnTo>
                      <a:pt x="5897" y="1417"/>
                    </a:lnTo>
                    <a:cubicBezTo>
                      <a:pt x="5821" y="1494"/>
                      <a:pt x="5712" y="1515"/>
                      <a:pt x="5614" y="1450"/>
                    </a:cubicBezTo>
                    <a:cubicBezTo>
                      <a:pt x="5319" y="1276"/>
                      <a:pt x="4992" y="1134"/>
                      <a:pt x="4654" y="1047"/>
                    </a:cubicBezTo>
                    <a:cubicBezTo>
                      <a:pt x="4546" y="1025"/>
                      <a:pt x="4469" y="927"/>
                      <a:pt x="4469" y="818"/>
                    </a:cubicBezTo>
                    <a:lnTo>
                      <a:pt x="4469" y="295"/>
                    </a:lnTo>
                    <a:cubicBezTo>
                      <a:pt x="4469" y="110"/>
                      <a:pt x="4371" y="1"/>
                      <a:pt x="4240" y="1"/>
                    </a:cubicBezTo>
                    <a:lnTo>
                      <a:pt x="3216" y="1"/>
                    </a:lnTo>
                    <a:cubicBezTo>
                      <a:pt x="3096" y="1"/>
                      <a:pt x="2987" y="110"/>
                      <a:pt x="2987" y="229"/>
                    </a:cubicBezTo>
                    <a:lnTo>
                      <a:pt x="2987" y="829"/>
                    </a:lnTo>
                    <a:cubicBezTo>
                      <a:pt x="2987" y="938"/>
                      <a:pt x="2911" y="1025"/>
                      <a:pt x="2813" y="1058"/>
                    </a:cubicBezTo>
                    <a:cubicBezTo>
                      <a:pt x="2464" y="1145"/>
                      <a:pt x="2148" y="1276"/>
                      <a:pt x="1843" y="1461"/>
                    </a:cubicBezTo>
                    <a:cubicBezTo>
                      <a:pt x="1756" y="1515"/>
                      <a:pt x="1636" y="1505"/>
                      <a:pt x="1559" y="1428"/>
                    </a:cubicBezTo>
                    <a:lnTo>
                      <a:pt x="1189" y="1058"/>
                    </a:lnTo>
                    <a:cubicBezTo>
                      <a:pt x="1047" y="916"/>
                      <a:pt x="916" y="916"/>
                      <a:pt x="818" y="1014"/>
                    </a:cubicBezTo>
                    <a:lnTo>
                      <a:pt x="99" y="1733"/>
                    </a:lnTo>
                    <a:cubicBezTo>
                      <a:pt x="1" y="1821"/>
                      <a:pt x="1" y="1973"/>
                      <a:pt x="99" y="2060"/>
                    </a:cubicBezTo>
                    <a:lnTo>
                      <a:pt x="513" y="2474"/>
                    </a:lnTo>
                    <a:cubicBezTo>
                      <a:pt x="589" y="2551"/>
                      <a:pt x="600" y="2671"/>
                      <a:pt x="546" y="2758"/>
                    </a:cubicBezTo>
                    <a:lnTo>
                      <a:pt x="524" y="2791"/>
                    </a:lnTo>
                  </a:path>
                </a:pathLst>
              </a:custGeom>
              <a:noFill/>
              <a:ln w="19050" cap="rnd" cmpd="sng">
                <a:solidFill>
                  <a:srgbClr val="000000"/>
                </a:solidFill>
                <a:prstDash val="solid"/>
                <a:round/>
                <a:headEnd type="none" w="sm" len="sm"/>
                <a:tailEnd type="none" w="sm" len="sm"/>
              </a:ln>
            </p:spPr>
            <p:txBody>
              <a:bodyPr spcFirstLastPara="1" wrap="square" lIns="60967" tIns="60967" rIns="60967" bIns="60967" anchor="ctr" anchorCtr="0">
                <a:noAutofit/>
              </a:bodyPr>
              <a:lstStyle/>
              <a:p>
                <a:endParaRPr sz="2400"/>
              </a:p>
            </p:txBody>
          </p:sp>
          <p:sp>
            <p:nvSpPr>
              <p:cNvPr id="46" name="Google Shape;496;p97">
                <a:extLst>
                  <a:ext uri="{FF2B5EF4-FFF2-40B4-BE49-F238E27FC236}">
                    <a16:creationId xmlns:a16="http://schemas.microsoft.com/office/drawing/2014/main" id="{56E25EB8-E833-74EC-EBB5-8F5611987B2F}"/>
                  </a:ext>
                </a:extLst>
              </p:cNvPr>
              <p:cNvSpPr/>
              <p:nvPr/>
            </p:nvSpPr>
            <p:spPr>
              <a:xfrm>
                <a:off x="5770300" y="3801125"/>
                <a:ext cx="100825" cy="100825"/>
              </a:xfrm>
              <a:custGeom>
                <a:avLst/>
                <a:gdLst/>
                <a:ahLst/>
                <a:cxnLst/>
                <a:rect l="l" t="t" r="r" b="b"/>
                <a:pathLst>
                  <a:path w="4033" h="4033" fill="none" extrusionOk="0">
                    <a:moveTo>
                      <a:pt x="2518" y="4033"/>
                    </a:moveTo>
                    <a:cubicBezTo>
                      <a:pt x="3728" y="3488"/>
                      <a:pt x="4033" y="1897"/>
                      <a:pt x="3095" y="949"/>
                    </a:cubicBezTo>
                    <a:cubicBezTo>
                      <a:pt x="2158" y="1"/>
                      <a:pt x="556" y="284"/>
                      <a:pt x="0" y="1494"/>
                    </a:cubicBezTo>
                  </a:path>
                </a:pathLst>
              </a:custGeom>
              <a:noFill/>
              <a:ln w="19050" cap="rnd" cmpd="sng">
                <a:solidFill>
                  <a:srgbClr val="000000"/>
                </a:solidFill>
                <a:prstDash val="solid"/>
                <a:round/>
                <a:headEnd type="none" w="sm" len="sm"/>
                <a:tailEnd type="none" w="sm" len="sm"/>
              </a:ln>
            </p:spPr>
            <p:txBody>
              <a:bodyPr spcFirstLastPara="1" wrap="square" lIns="60967" tIns="60967" rIns="60967" bIns="60967" anchor="ctr" anchorCtr="0">
                <a:noAutofit/>
              </a:bodyPr>
              <a:lstStyle/>
              <a:p>
                <a:endParaRPr sz="2400"/>
              </a:p>
            </p:txBody>
          </p:sp>
        </p:grpSp>
      </p:grpSp>
      <p:grpSp>
        <p:nvGrpSpPr>
          <p:cNvPr id="47" name="Group 46">
            <a:extLst>
              <a:ext uri="{FF2B5EF4-FFF2-40B4-BE49-F238E27FC236}">
                <a16:creationId xmlns:a16="http://schemas.microsoft.com/office/drawing/2014/main" id="{12B436B4-03C8-C07E-1D20-9E3B88895159}"/>
              </a:ext>
            </a:extLst>
          </p:cNvPr>
          <p:cNvGrpSpPr/>
          <p:nvPr/>
        </p:nvGrpSpPr>
        <p:grpSpPr>
          <a:xfrm>
            <a:off x="3294421" y="3810462"/>
            <a:ext cx="2111200" cy="2055200"/>
            <a:chOff x="2454054" y="2896660"/>
            <a:chExt cx="1583400" cy="1541400"/>
          </a:xfrm>
        </p:grpSpPr>
        <p:cxnSp>
          <p:nvCxnSpPr>
            <p:cNvPr id="48" name="Google Shape;454;p97">
              <a:extLst>
                <a:ext uri="{FF2B5EF4-FFF2-40B4-BE49-F238E27FC236}">
                  <a16:creationId xmlns:a16="http://schemas.microsoft.com/office/drawing/2014/main" id="{E176EB04-EEEC-E176-2A01-903A593525B7}"/>
                </a:ext>
              </a:extLst>
            </p:cNvPr>
            <p:cNvCxnSpPr/>
            <p:nvPr/>
          </p:nvCxnSpPr>
          <p:spPr>
            <a:xfrm>
              <a:off x="3169425" y="4180915"/>
              <a:ext cx="0" cy="0"/>
            </a:xfrm>
            <a:prstGeom prst="straightConnector1">
              <a:avLst/>
            </a:prstGeom>
            <a:noFill/>
            <a:ln w="9525" cap="flat" cmpd="sng">
              <a:solidFill>
                <a:schemeClr val="dk2"/>
              </a:solidFill>
              <a:prstDash val="solid"/>
              <a:round/>
              <a:headEnd type="none" w="med" len="med"/>
              <a:tailEnd type="none" w="med" len="med"/>
            </a:ln>
          </p:spPr>
        </p:cxnSp>
        <p:sp>
          <p:nvSpPr>
            <p:cNvPr id="49" name="Google Shape;497;p97">
              <a:extLst>
                <a:ext uri="{FF2B5EF4-FFF2-40B4-BE49-F238E27FC236}">
                  <a16:creationId xmlns:a16="http://schemas.microsoft.com/office/drawing/2014/main" id="{99DE0BF6-6519-3B47-3AB4-12D3DD8A6E6C}"/>
                </a:ext>
              </a:extLst>
            </p:cNvPr>
            <p:cNvSpPr/>
            <p:nvPr/>
          </p:nvSpPr>
          <p:spPr>
            <a:xfrm rot="10800000">
              <a:off x="2454054" y="2896660"/>
              <a:ext cx="1583400" cy="1541400"/>
            </a:xfrm>
            <a:prstGeom prst="round2SameRect">
              <a:avLst>
                <a:gd name="adj1" fmla="val 13790"/>
                <a:gd name="adj2" fmla="val 14088"/>
              </a:avLst>
            </a:prstGeom>
            <a:solidFill>
              <a:srgbClr val="EFEFEF"/>
            </a:solidFill>
            <a:ln>
              <a:noFill/>
            </a:ln>
            <a:effectLst>
              <a:outerShdw blurRad="171450" dist="38100" dir="5400000" algn="bl" rotWithShape="0">
                <a:srgbClr val="666666">
                  <a:alpha val="33000"/>
                </a:srgbClr>
              </a:outerShdw>
            </a:effectLst>
          </p:spPr>
          <p:txBody>
            <a:bodyPr spcFirstLastPara="1" wrap="square" lIns="121900" tIns="121900" rIns="121900" bIns="121900" anchor="ctr" anchorCtr="0">
              <a:noAutofit/>
            </a:bodyPr>
            <a:lstStyle/>
            <a:p>
              <a:pPr algn="ctr"/>
              <a:endParaRPr sz="2400">
                <a:latin typeface="Libre Franklin"/>
                <a:ea typeface="Libre Franklin"/>
                <a:cs typeface="Libre Franklin"/>
                <a:sym typeface="Libre Franklin"/>
              </a:endParaRPr>
            </a:p>
          </p:txBody>
        </p:sp>
        <p:sp>
          <p:nvSpPr>
            <p:cNvPr id="50" name="Google Shape;498;p97">
              <a:extLst>
                <a:ext uri="{FF2B5EF4-FFF2-40B4-BE49-F238E27FC236}">
                  <a16:creationId xmlns:a16="http://schemas.microsoft.com/office/drawing/2014/main" id="{E284276B-29B7-EAFE-FE42-E9B597A95085}"/>
                </a:ext>
              </a:extLst>
            </p:cNvPr>
            <p:cNvSpPr txBox="1"/>
            <p:nvPr/>
          </p:nvSpPr>
          <p:spPr>
            <a:xfrm>
              <a:off x="2532203" y="3519549"/>
              <a:ext cx="1427100" cy="295483"/>
            </a:xfrm>
            <a:prstGeom prst="rect">
              <a:avLst/>
            </a:prstGeom>
            <a:noFill/>
            <a:ln>
              <a:noFill/>
            </a:ln>
          </p:spPr>
          <p:txBody>
            <a:bodyPr spcFirstLastPara="1" wrap="square" lIns="121900" tIns="121900" rIns="121900" bIns="121900" anchor="t" anchorCtr="0">
              <a:spAutoFit/>
            </a:bodyPr>
            <a:lstStyle/>
            <a:p>
              <a:pPr algn="ctr">
                <a:lnSpc>
                  <a:spcPct val="90000"/>
                </a:lnSpc>
              </a:pPr>
              <a:r>
                <a:rPr lang="en" sz="1067" b="1">
                  <a:latin typeface="Montserrat"/>
                  <a:ea typeface="Montserrat"/>
                  <a:cs typeface="Montserrat"/>
                  <a:sym typeface="Montserrat"/>
                </a:rPr>
                <a:t>Open Text Surveys</a:t>
              </a:r>
              <a:endParaRPr sz="1067" b="1">
                <a:latin typeface="Montserrat"/>
                <a:ea typeface="Montserrat"/>
                <a:cs typeface="Montserrat"/>
                <a:sym typeface="Montserrat"/>
              </a:endParaRPr>
            </a:p>
          </p:txBody>
        </p:sp>
        <p:sp>
          <p:nvSpPr>
            <p:cNvPr id="51" name="Google Shape;499;p97">
              <a:extLst>
                <a:ext uri="{FF2B5EF4-FFF2-40B4-BE49-F238E27FC236}">
                  <a16:creationId xmlns:a16="http://schemas.microsoft.com/office/drawing/2014/main" id="{3298DB41-63EA-AF86-61AD-2778510C1A27}"/>
                </a:ext>
              </a:extLst>
            </p:cNvPr>
            <p:cNvSpPr txBox="1"/>
            <p:nvPr/>
          </p:nvSpPr>
          <p:spPr>
            <a:xfrm>
              <a:off x="2532203" y="3747493"/>
              <a:ext cx="1427100" cy="295483"/>
            </a:xfrm>
            <a:prstGeom prst="rect">
              <a:avLst/>
            </a:prstGeom>
            <a:noFill/>
            <a:ln>
              <a:noFill/>
            </a:ln>
          </p:spPr>
          <p:txBody>
            <a:bodyPr spcFirstLastPara="1" wrap="square" lIns="121900" tIns="121900" rIns="121900" bIns="121900" anchor="t" anchorCtr="0">
              <a:spAutoFit/>
            </a:bodyPr>
            <a:lstStyle/>
            <a:p>
              <a:pPr algn="ctr">
                <a:lnSpc>
                  <a:spcPct val="90000"/>
                </a:lnSpc>
              </a:pPr>
              <a:r>
                <a:rPr lang="en" sz="1067" b="1">
                  <a:latin typeface="Montserrat"/>
                  <a:ea typeface="Montserrat"/>
                  <a:cs typeface="Montserrat"/>
                  <a:sym typeface="Montserrat"/>
                </a:rPr>
                <a:t>Screen Capture</a:t>
              </a:r>
              <a:endParaRPr sz="1067" b="1">
                <a:latin typeface="Montserrat"/>
                <a:ea typeface="Montserrat"/>
                <a:cs typeface="Montserrat"/>
                <a:sym typeface="Montserrat"/>
              </a:endParaRPr>
            </a:p>
          </p:txBody>
        </p:sp>
        <p:sp>
          <p:nvSpPr>
            <p:cNvPr id="52" name="Google Shape;500;p97">
              <a:extLst>
                <a:ext uri="{FF2B5EF4-FFF2-40B4-BE49-F238E27FC236}">
                  <a16:creationId xmlns:a16="http://schemas.microsoft.com/office/drawing/2014/main" id="{5EAA01F6-BD90-A6F7-EA34-454C64441C4A}"/>
                </a:ext>
              </a:extLst>
            </p:cNvPr>
            <p:cNvSpPr txBox="1"/>
            <p:nvPr/>
          </p:nvSpPr>
          <p:spPr>
            <a:xfrm>
              <a:off x="2532203" y="3975437"/>
              <a:ext cx="1427100" cy="295483"/>
            </a:xfrm>
            <a:prstGeom prst="rect">
              <a:avLst/>
            </a:prstGeom>
            <a:noFill/>
            <a:ln>
              <a:noFill/>
            </a:ln>
          </p:spPr>
          <p:txBody>
            <a:bodyPr spcFirstLastPara="1" wrap="square" lIns="121900" tIns="121900" rIns="121900" bIns="121900" anchor="t" anchorCtr="0">
              <a:spAutoFit/>
            </a:bodyPr>
            <a:lstStyle/>
            <a:p>
              <a:pPr algn="ctr">
                <a:lnSpc>
                  <a:spcPct val="90000"/>
                </a:lnSpc>
              </a:pPr>
              <a:r>
                <a:rPr lang="en" sz="1067" b="1">
                  <a:latin typeface="Montserrat"/>
                  <a:ea typeface="Montserrat"/>
                  <a:cs typeface="Montserrat"/>
                  <a:sym typeface="Montserrat"/>
                </a:rPr>
                <a:t>Images or Uploads</a:t>
              </a:r>
              <a:endParaRPr sz="1067" b="1">
                <a:latin typeface="Montserrat"/>
                <a:ea typeface="Montserrat"/>
                <a:cs typeface="Montserrat"/>
                <a:sym typeface="Montserrat"/>
              </a:endParaRPr>
            </a:p>
          </p:txBody>
        </p:sp>
        <p:pic>
          <p:nvPicPr>
            <p:cNvPr id="53" name="Google Shape;505;p97">
              <a:extLst>
                <a:ext uri="{FF2B5EF4-FFF2-40B4-BE49-F238E27FC236}">
                  <a16:creationId xmlns:a16="http://schemas.microsoft.com/office/drawing/2014/main" id="{60ABDB42-0676-281B-CE83-09DFFFF90E59}"/>
                </a:ext>
              </a:extLst>
            </p:cNvPr>
            <p:cNvPicPr preferRelativeResize="0"/>
            <p:nvPr/>
          </p:nvPicPr>
          <p:blipFill>
            <a:blip r:embed="rId3">
              <a:alphaModFix/>
            </a:blip>
            <a:stretch>
              <a:fillRect/>
            </a:stretch>
          </p:blipFill>
          <p:spPr>
            <a:xfrm>
              <a:off x="2947350" y="2951626"/>
              <a:ext cx="596812" cy="596812"/>
            </a:xfrm>
            <a:prstGeom prst="rect">
              <a:avLst/>
            </a:prstGeom>
            <a:noFill/>
            <a:ln>
              <a:noFill/>
            </a:ln>
          </p:spPr>
        </p:pic>
      </p:grpSp>
      <p:grpSp>
        <p:nvGrpSpPr>
          <p:cNvPr id="54" name="Group 53">
            <a:extLst>
              <a:ext uri="{FF2B5EF4-FFF2-40B4-BE49-F238E27FC236}">
                <a16:creationId xmlns:a16="http://schemas.microsoft.com/office/drawing/2014/main" id="{51AA8880-5630-0CFB-A33D-E967DFA1924D}"/>
              </a:ext>
            </a:extLst>
          </p:cNvPr>
          <p:cNvGrpSpPr/>
          <p:nvPr/>
        </p:nvGrpSpPr>
        <p:grpSpPr>
          <a:xfrm>
            <a:off x="6875521" y="3810531"/>
            <a:ext cx="2111200" cy="2055200"/>
            <a:chOff x="5139879" y="2896710"/>
            <a:chExt cx="1583400" cy="1541400"/>
          </a:xfrm>
        </p:grpSpPr>
        <p:sp>
          <p:nvSpPr>
            <p:cNvPr id="55" name="Google Shape;501;p97">
              <a:extLst>
                <a:ext uri="{FF2B5EF4-FFF2-40B4-BE49-F238E27FC236}">
                  <a16:creationId xmlns:a16="http://schemas.microsoft.com/office/drawing/2014/main" id="{F29BDB9F-C8A8-72B4-C01A-A5297DBDDF57}"/>
                </a:ext>
              </a:extLst>
            </p:cNvPr>
            <p:cNvSpPr/>
            <p:nvPr/>
          </p:nvSpPr>
          <p:spPr>
            <a:xfrm rot="10800000">
              <a:off x="5139879" y="2896710"/>
              <a:ext cx="1583400" cy="1541400"/>
            </a:xfrm>
            <a:prstGeom prst="round2SameRect">
              <a:avLst>
                <a:gd name="adj1" fmla="val 13790"/>
                <a:gd name="adj2" fmla="val 14088"/>
              </a:avLst>
            </a:prstGeom>
            <a:solidFill>
              <a:srgbClr val="EFEFEF"/>
            </a:solidFill>
            <a:ln>
              <a:noFill/>
            </a:ln>
            <a:effectLst>
              <a:outerShdw blurRad="171450" dist="38100" dir="5400000" algn="bl" rotWithShape="0">
                <a:srgbClr val="666666">
                  <a:alpha val="33000"/>
                </a:srgbClr>
              </a:outerShdw>
            </a:effectLst>
          </p:spPr>
          <p:txBody>
            <a:bodyPr spcFirstLastPara="1" wrap="square" lIns="121900" tIns="121900" rIns="121900" bIns="121900" anchor="ctr" anchorCtr="0">
              <a:noAutofit/>
            </a:bodyPr>
            <a:lstStyle/>
            <a:p>
              <a:pPr algn="ctr"/>
              <a:endParaRPr sz="2400">
                <a:latin typeface="Libre Franklin"/>
                <a:ea typeface="Libre Franklin"/>
                <a:cs typeface="Libre Franklin"/>
                <a:sym typeface="Libre Franklin"/>
              </a:endParaRPr>
            </a:p>
          </p:txBody>
        </p:sp>
        <p:sp>
          <p:nvSpPr>
            <p:cNvPr id="56" name="Google Shape;502;p97">
              <a:extLst>
                <a:ext uri="{FF2B5EF4-FFF2-40B4-BE49-F238E27FC236}">
                  <a16:creationId xmlns:a16="http://schemas.microsoft.com/office/drawing/2014/main" id="{C73E186A-23B2-150E-0DBE-2D760129032C}"/>
                </a:ext>
              </a:extLst>
            </p:cNvPr>
            <p:cNvSpPr txBox="1"/>
            <p:nvPr/>
          </p:nvSpPr>
          <p:spPr>
            <a:xfrm>
              <a:off x="5218028" y="3519599"/>
              <a:ext cx="1427100" cy="295484"/>
            </a:xfrm>
            <a:prstGeom prst="rect">
              <a:avLst/>
            </a:prstGeom>
            <a:noFill/>
            <a:ln>
              <a:noFill/>
            </a:ln>
          </p:spPr>
          <p:txBody>
            <a:bodyPr spcFirstLastPara="1" wrap="square" lIns="121900" tIns="121900" rIns="121900" bIns="121900" anchor="t" anchorCtr="0">
              <a:spAutoFit/>
            </a:bodyPr>
            <a:lstStyle/>
            <a:p>
              <a:pPr algn="ctr">
                <a:lnSpc>
                  <a:spcPct val="90000"/>
                </a:lnSpc>
              </a:pPr>
              <a:r>
                <a:rPr lang="en" sz="1067" b="1">
                  <a:latin typeface="Montserrat"/>
                  <a:ea typeface="Montserrat"/>
                  <a:cs typeface="Montserrat"/>
                  <a:sym typeface="Montserrat"/>
                </a:rPr>
                <a:t>Call Recordings</a:t>
              </a:r>
              <a:endParaRPr sz="1067" b="1">
                <a:latin typeface="Montserrat"/>
                <a:ea typeface="Montserrat"/>
                <a:cs typeface="Montserrat"/>
                <a:sym typeface="Montserrat"/>
              </a:endParaRPr>
            </a:p>
          </p:txBody>
        </p:sp>
        <p:sp>
          <p:nvSpPr>
            <p:cNvPr id="57" name="Google Shape;503;p97">
              <a:extLst>
                <a:ext uri="{FF2B5EF4-FFF2-40B4-BE49-F238E27FC236}">
                  <a16:creationId xmlns:a16="http://schemas.microsoft.com/office/drawing/2014/main" id="{BAC42656-B03F-F12E-B3C8-5206777F5A97}"/>
                </a:ext>
              </a:extLst>
            </p:cNvPr>
            <p:cNvSpPr txBox="1"/>
            <p:nvPr/>
          </p:nvSpPr>
          <p:spPr>
            <a:xfrm>
              <a:off x="5218028" y="3747543"/>
              <a:ext cx="1427100" cy="295484"/>
            </a:xfrm>
            <a:prstGeom prst="rect">
              <a:avLst/>
            </a:prstGeom>
            <a:noFill/>
            <a:ln>
              <a:noFill/>
            </a:ln>
          </p:spPr>
          <p:txBody>
            <a:bodyPr spcFirstLastPara="1" wrap="square" lIns="121900" tIns="121900" rIns="121900" bIns="121900" anchor="t" anchorCtr="0">
              <a:spAutoFit/>
            </a:bodyPr>
            <a:lstStyle/>
            <a:p>
              <a:pPr algn="ctr">
                <a:lnSpc>
                  <a:spcPct val="90000"/>
                </a:lnSpc>
              </a:pPr>
              <a:r>
                <a:rPr lang="en" sz="1067" b="1">
                  <a:latin typeface="Montserrat"/>
                  <a:ea typeface="Montserrat"/>
                  <a:cs typeface="Montserrat"/>
                  <a:sym typeface="Montserrat"/>
                </a:rPr>
                <a:t>Chat Transcripts</a:t>
              </a:r>
              <a:endParaRPr sz="1067" b="1">
                <a:latin typeface="Montserrat"/>
                <a:ea typeface="Montserrat"/>
                <a:cs typeface="Montserrat"/>
                <a:sym typeface="Montserrat"/>
              </a:endParaRPr>
            </a:p>
          </p:txBody>
        </p:sp>
        <p:sp>
          <p:nvSpPr>
            <p:cNvPr id="58" name="Google Shape;504;p97">
              <a:extLst>
                <a:ext uri="{FF2B5EF4-FFF2-40B4-BE49-F238E27FC236}">
                  <a16:creationId xmlns:a16="http://schemas.microsoft.com/office/drawing/2014/main" id="{ACDC6E47-BC7D-D960-2AD1-AE3F4642DDD2}"/>
                </a:ext>
              </a:extLst>
            </p:cNvPr>
            <p:cNvSpPr txBox="1"/>
            <p:nvPr/>
          </p:nvSpPr>
          <p:spPr>
            <a:xfrm>
              <a:off x="5218028" y="3975487"/>
              <a:ext cx="1427100" cy="295484"/>
            </a:xfrm>
            <a:prstGeom prst="rect">
              <a:avLst/>
            </a:prstGeom>
            <a:noFill/>
            <a:ln>
              <a:noFill/>
            </a:ln>
          </p:spPr>
          <p:txBody>
            <a:bodyPr spcFirstLastPara="1" wrap="square" lIns="121900" tIns="121900" rIns="121900" bIns="121900" anchor="t" anchorCtr="0">
              <a:spAutoFit/>
            </a:bodyPr>
            <a:lstStyle/>
            <a:p>
              <a:pPr algn="ctr">
                <a:lnSpc>
                  <a:spcPct val="90000"/>
                </a:lnSpc>
              </a:pPr>
              <a:r>
                <a:rPr lang="en" sz="1067" b="1">
                  <a:latin typeface="Montserrat"/>
                  <a:ea typeface="Montserrat"/>
                  <a:cs typeface="Montserrat"/>
                  <a:sym typeface="Montserrat"/>
                </a:rPr>
                <a:t>Social Feeds</a:t>
              </a:r>
              <a:endParaRPr sz="1067" b="1">
                <a:latin typeface="Montserrat"/>
                <a:ea typeface="Montserrat"/>
                <a:cs typeface="Montserrat"/>
                <a:sym typeface="Montserrat"/>
              </a:endParaRPr>
            </a:p>
          </p:txBody>
        </p:sp>
        <p:pic>
          <p:nvPicPr>
            <p:cNvPr id="59" name="Google Shape;506;p97">
              <a:extLst>
                <a:ext uri="{FF2B5EF4-FFF2-40B4-BE49-F238E27FC236}">
                  <a16:creationId xmlns:a16="http://schemas.microsoft.com/office/drawing/2014/main" id="{1940A289-7896-9EE4-C995-0D0368830D41}"/>
                </a:ext>
              </a:extLst>
            </p:cNvPr>
            <p:cNvPicPr preferRelativeResize="0"/>
            <p:nvPr/>
          </p:nvPicPr>
          <p:blipFill>
            <a:blip r:embed="rId4">
              <a:alphaModFix/>
            </a:blip>
            <a:stretch>
              <a:fillRect/>
            </a:stretch>
          </p:blipFill>
          <p:spPr>
            <a:xfrm>
              <a:off x="5633174" y="2991937"/>
              <a:ext cx="596800" cy="596800"/>
            </a:xfrm>
            <a:prstGeom prst="rect">
              <a:avLst/>
            </a:prstGeom>
            <a:noFill/>
            <a:ln>
              <a:noFill/>
            </a:ln>
          </p:spPr>
        </p:pic>
      </p:grpSp>
      <p:sp>
        <p:nvSpPr>
          <p:cNvPr id="60" name="Google Shape;470;p97">
            <a:extLst>
              <a:ext uri="{FF2B5EF4-FFF2-40B4-BE49-F238E27FC236}">
                <a16:creationId xmlns:a16="http://schemas.microsoft.com/office/drawing/2014/main" id="{4C604C97-DFB3-599F-F233-A8D9DE40A084}"/>
              </a:ext>
            </a:extLst>
          </p:cNvPr>
          <p:cNvSpPr txBox="1"/>
          <p:nvPr/>
        </p:nvSpPr>
        <p:spPr>
          <a:xfrm>
            <a:off x="4928931" y="-164677"/>
            <a:ext cx="2423200" cy="508000"/>
          </a:xfrm>
          <a:prstGeom prst="rect">
            <a:avLst/>
          </a:prstGeom>
          <a:noFill/>
          <a:ln>
            <a:noFill/>
          </a:ln>
        </p:spPr>
        <p:txBody>
          <a:bodyPr spcFirstLastPara="1" wrap="square" lIns="121900" tIns="121900" rIns="121900" bIns="121900" anchor="t" anchorCtr="0">
            <a:noAutofit/>
          </a:bodyPr>
          <a:lstStyle/>
          <a:p>
            <a:pPr algn="ctr"/>
            <a:r>
              <a:rPr lang="en" sz="2533" dirty="0">
                <a:solidFill>
                  <a:srgbClr val="0767DC"/>
                </a:solidFill>
                <a:latin typeface="Permanent Marker"/>
                <a:ea typeface="Permanent Marker"/>
                <a:cs typeface="Permanent Marker"/>
                <a:sym typeface="Permanent Marker"/>
              </a:rPr>
              <a:t>Structured</a:t>
            </a:r>
            <a:endParaRPr sz="2533" dirty="0">
              <a:solidFill>
                <a:srgbClr val="0767DC"/>
              </a:solidFill>
              <a:latin typeface="Libre Franklin SemiBold"/>
              <a:ea typeface="Libre Franklin SemiBold"/>
              <a:cs typeface="Libre Franklin SemiBold"/>
              <a:sym typeface="Libre Franklin SemiBold"/>
            </a:endParaRPr>
          </a:p>
        </p:txBody>
      </p:sp>
    </p:spTree>
    <p:extLst>
      <p:ext uri="{BB962C8B-B14F-4D97-AF65-F5344CB8AC3E}">
        <p14:creationId xmlns:p14="http://schemas.microsoft.com/office/powerpoint/2010/main" val="177988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D80917-50EA-715C-3F85-03ABB25FCC4E}"/>
              </a:ext>
            </a:extLst>
          </p:cNvPr>
          <p:cNvSpPr txBox="1">
            <a:spLocks/>
          </p:cNvSpPr>
          <p:nvPr/>
        </p:nvSpPr>
        <p:spPr>
          <a:xfrm>
            <a:off x="792298" y="3429000"/>
            <a:ext cx="3290887" cy="2452687"/>
          </a:xfrm>
          <a:prstGeom prst="rect">
            <a:avLst/>
          </a:prstGeom>
          <a:effectLst>
            <a:outerShdw blurRad="50800" dist="38100" dir="5400000" algn="t" rotWithShape="0">
              <a:prstClr val="black">
                <a:alpha val="40000"/>
              </a:prstClr>
            </a:outerShdw>
          </a:effectLst>
        </p:spPr>
        <p:txBody>
          <a:bodyPr anchor="ctr">
            <a:normAutofit/>
          </a:bodyPr>
          <a:lstStyle>
            <a:lvl1pPr algn="l" defTabSz="914400" rtl="0" eaLnBrk="1" latinLnBrk="0" hangingPunct="1">
              <a:lnSpc>
                <a:spcPct val="110000"/>
              </a:lnSpc>
              <a:spcBef>
                <a:spcPct val="0"/>
              </a:spcBef>
              <a:buNone/>
              <a:defRPr sz="3600" b="1" i="0" kern="1200">
                <a:solidFill>
                  <a:srgbClr val="FF9933"/>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dirty="0">
                <a:solidFill>
                  <a:schemeClr val="tx1"/>
                </a:solidFill>
              </a:rPr>
              <a:t>Customer Experience</a:t>
            </a:r>
          </a:p>
        </p:txBody>
      </p:sp>
      <p:pic>
        <p:nvPicPr>
          <p:cNvPr id="3" name="Picture 2" descr="A person holding a phone&#10;&#10;Description automatically generated">
            <a:extLst>
              <a:ext uri="{FF2B5EF4-FFF2-40B4-BE49-F238E27FC236}">
                <a16:creationId xmlns:a16="http://schemas.microsoft.com/office/drawing/2014/main" id="{27EEFC8C-1A4E-FD24-B306-7E3CF0DB3F6E}"/>
              </a:ext>
            </a:extLst>
          </p:cNvPr>
          <p:cNvPicPr>
            <a:picLocks noChangeAspect="1"/>
          </p:cNvPicPr>
          <p:nvPr/>
        </p:nvPicPr>
        <p:blipFill rotWithShape="1">
          <a:blip r:embed="rId3"/>
          <a:srcRect t="14409" b="2762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4">
            <a:extLst>
              <a:ext uri="{FF2B5EF4-FFF2-40B4-BE49-F238E27FC236}">
                <a16:creationId xmlns:a16="http://schemas.microsoft.com/office/drawing/2014/main" id="{9BB65314-16B5-67A8-A49E-4815094673FD}"/>
              </a:ext>
            </a:extLst>
          </p:cNvPr>
          <p:cNvSpPr txBox="1">
            <a:spLocks/>
          </p:cNvSpPr>
          <p:nvPr/>
        </p:nvSpPr>
        <p:spPr>
          <a:xfrm>
            <a:off x="4223982" y="3752850"/>
            <a:ext cx="7485413" cy="2452687"/>
          </a:xfrm>
          <a:prstGeom prst="rect">
            <a:avLst/>
          </a:prstGeom>
          <a:effectLst/>
        </p:spPr>
        <p:txBody>
          <a:bodyPr anchor="ctr">
            <a:normAutofit/>
          </a:bodyPr>
          <a:lstStyle>
            <a:lvl1pPr marL="228600" indent="-137160" algn="l" defTabSz="914400" rtl="0" eaLnBrk="1" latinLnBrk="0" hangingPunct="1">
              <a:lnSpc>
                <a:spcPct val="110000"/>
              </a:lnSpc>
              <a:spcBef>
                <a:spcPts val="10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dk1"/>
              </a:buClr>
              <a:buSzPts val="1100"/>
              <a:buFont typeface="Arial" panose="020B0604020202020204" pitchFamily="34" charset="0"/>
              <a:buNone/>
            </a:pPr>
            <a:r>
              <a:rPr lang="en-US" sz="1800" b="1" dirty="0">
                <a:solidFill>
                  <a:schemeClr val="tx1"/>
                </a:solidFill>
                <a:sym typeface="Libre Franklin"/>
              </a:rPr>
              <a:t>What</a:t>
            </a:r>
            <a:r>
              <a:rPr lang="en-US" sz="1800" dirty="0">
                <a:solidFill>
                  <a:schemeClr val="tx1"/>
                </a:solidFill>
                <a:sym typeface="Libre Franklin"/>
              </a:rPr>
              <a:t>: People’s </a:t>
            </a:r>
            <a:r>
              <a:rPr lang="en-US" sz="1800" b="1" dirty="0">
                <a:solidFill>
                  <a:schemeClr val="tx1"/>
                </a:solidFill>
                <a:sym typeface="Libre Franklin"/>
              </a:rPr>
              <a:t>emotions, behaviors, and attitudes</a:t>
            </a:r>
            <a:r>
              <a:rPr lang="en-US" sz="1800" dirty="0">
                <a:solidFill>
                  <a:schemeClr val="tx1"/>
                </a:solidFill>
                <a:sym typeface="Libre Franklin"/>
              </a:rPr>
              <a:t> based on a </a:t>
            </a:r>
            <a:r>
              <a:rPr lang="en-US" sz="1800" b="1" dirty="0">
                <a:solidFill>
                  <a:schemeClr val="tx1"/>
                </a:solidFill>
                <a:sym typeface="Libre Franklin"/>
              </a:rPr>
              <a:t>series of interactions </a:t>
            </a:r>
            <a:r>
              <a:rPr lang="en-US" sz="1800" dirty="0">
                <a:solidFill>
                  <a:schemeClr val="tx1"/>
                </a:solidFill>
                <a:sym typeface="Libre Franklin"/>
              </a:rPr>
              <a:t>as part of a</a:t>
            </a:r>
            <a:r>
              <a:rPr lang="en-US" sz="1800" b="1" dirty="0">
                <a:solidFill>
                  <a:schemeClr val="tx1"/>
                </a:solidFill>
                <a:sym typeface="Libre Franklin"/>
              </a:rPr>
              <a:t> transaction.</a:t>
            </a:r>
          </a:p>
          <a:p>
            <a:pPr marL="0" indent="0">
              <a:buClr>
                <a:schemeClr val="dk1"/>
              </a:buClr>
              <a:buSzPts val="1100"/>
              <a:buFont typeface="Arial" panose="020B0604020202020204" pitchFamily="34" charset="0"/>
              <a:buNone/>
            </a:pPr>
            <a:r>
              <a:rPr lang="en-US" sz="1800" b="1" dirty="0">
                <a:solidFill>
                  <a:schemeClr val="tx1"/>
                </a:solidFill>
                <a:sym typeface="Libre Franklin"/>
              </a:rPr>
              <a:t>Why: </a:t>
            </a:r>
            <a:r>
              <a:rPr lang="en-US" sz="1800" dirty="0">
                <a:solidFill>
                  <a:schemeClr val="tx1"/>
                </a:solidFill>
                <a:sym typeface="Libre Franklin"/>
              </a:rPr>
              <a:t>Advance equitable outcomes. Lower cost to serve. Build trust. And much more.</a:t>
            </a:r>
            <a:endParaRPr lang="en-US" sz="1800" b="1" dirty="0">
              <a:solidFill>
                <a:schemeClr val="tx1"/>
              </a:solidFill>
              <a:sym typeface="Libre Franklin"/>
            </a:endParaRPr>
          </a:p>
          <a:p>
            <a:pPr marL="0" indent="0">
              <a:buClr>
                <a:schemeClr val="dk1"/>
              </a:buClr>
              <a:buSzPts val="1100"/>
              <a:buFont typeface="Arial" panose="020B0604020202020204" pitchFamily="34" charset="0"/>
              <a:buNone/>
            </a:pPr>
            <a:r>
              <a:rPr lang="en-US" sz="1800" b="1" dirty="0">
                <a:solidFill>
                  <a:schemeClr val="tx1"/>
                </a:solidFill>
                <a:sym typeface="Libre Franklin"/>
              </a:rPr>
              <a:t>How: </a:t>
            </a:r>
            <a:r>
              <a:rPr lang="en-US" sz="1800" dirty="0">
                <a:solidFill>
                  <a:schemeClr val="tx1"/>
                </a:solidFill>
                <a:sym typeface="Libre Franklin"/>
              </a:rPr>
              <a:t>Discipline of leveraging CX data to improve the experience for the people we serve.</a:t>
            </a:r>
          </a:p>
          <a:p>
            <a:endParaRPr lang="en-US" sz="1800" dirty="0">
              <a:solidFill>
                <a:schemeClr val="tx1"/>
              </a:solidFill>
            </a:endParaRPr>
          </a:p>
        </p:txBody>
      </p:sp>
    </p:spTree>
    <p:extLst>
      <p:ext uri="{BB962C8B-B14F-4D97-AF65-F5344CB8AC3E}">
        <p14:creationId xmlns:p14="http://schemas.microsoft.com/office/powerpoint/2010/main" val="340737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sky, outdoor, tree, distance&#10;&#10;Description automatically generated">
            <a:extLst>
              <a:ext uri="{FF2B5EF4-FFF2-40B4-BE49-F238E27FC236}">
                <a16:creationId xmlns:a16="http://schemas.microsoft.com/office/drawing/2014/main" id="{2C0C0242-4595-3F81-9E14-0841ED27E0F7}"/>
              </a:ext>
            </a:extLst>
          </p:cNvPr>
          <p:cNvPicPr>
            <a:picLocks noGrp="1" noChangeAspect="1"/>
          </p:cNvPicPr>
          <p:nvPr>
            <p:ph idx="1"/>
          </p:nvPr>
        </p:nvPicPr>
        <p:blipFill>
          <a:blip r:embed="rId3"/>
          <a:stretch>
            <a:fillRect/>
          </a:stretch>
        </p:blipFill>
        <p:spPr>
          <a:xfrm>
            <a:off x="0" y="2"/>
            <a:ext cx="12192000" cy="8128001"/>
          </a:xfrm>
        </p:spPr>
      </p:pic>
      <p:pic>
        <p:nvPicPr>
          <p:cNvPr id="12" name="Picture 11" descr="A yellow sign with black text">
            <a:extLst>
              <a:ext uri="{FF2B5EF4-FFF2-40B4-BE49-F238E27FC236}">
                <a16:creationId xmlns:a16="http://schemas.microsoft.com/office/drawing/2014/main" id="{9F589734-E639-78B9-9771-3B36EF836C7F}"/>
              </a:ext>
            </a:extLst>
          </p:cNvPr>
          <p:cNvPicPr>
            <a:picLocks noChangeAspect="1"/>
          </p:cNvPicPr>
          <p:nvPr/>
        </p:nvPicPr>
        <p:blipFill>
          <a:blip r:embed="rId4"/>
          <a:stretch>
            <a:fillRect/>
          </a:stretch>
        </p:blipFill>
        <p:spPr>
          <a:xfrm>
            <a:off x="-155265" y="948552"/>
            <a:ext cx="6319228" cy="6319228"/>
          </a:xfrm>
          <a:prstGeom prst="rect">
            <a:avLst/>
          </a:prstGeom>
        </p:spPr>
      </p:pic>
    </p:spTree>
    <p:extLst>
      <p:ext uri="{BB962C8B-B14F-4D97-AF65-F5344CB8AC3E}">
        <p14:creationId xmlns:p14="http://schemas.microsoft.com/office/powerpoint/2010/main" val="364722375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thumbnail_IMG_1130.jpg">
            <a:extLst>
              <a:ext uri="{FF2B5EF4-FFF2-40B4-BE49-F238E27FC236}">
                <a16:creationId xmlns:a16="http://schemas.microsoft.com/office/drawing/2014/main" id="{83C97FFF-1DFC-4A98-3107-745A446D1BAE}"/>
              </a:ext>
            </a:extLst>
          </p:cNvPr>
          <p:cNvPicPr>
            <a:picLocks noChangeAspect="1"/>
          </p:cNvPicPr>
          <p:nvPr/>
        </p:nvPicPr>
        <p:blipFill rotWithShape="1">
          <a:blip r:embed="rId3"/>
          <a:srcRect r="-2" b="4572"/>
          <a:stretch/>
        </p:blipFill>
        <p:spPr>
          <a:xfrm>
            <a:off x="0" y="-295991"/>
            <a:ext cx="12192000" cy="8173117"/>
          </a:xfrm>
          <a:prstGeom prst="rect">
            <a:avLst/>
          </a:prstGeom>
        </p:spPr>
      </p:pic>
    </p:spTree>
    <p:extLst>
      <p:ext uri="{BB962C8B-B14F-4D97-AF65-F5344CB8AC3E}">
        <p14:creationId xmlns:p14="http://schemas.microsoft.com/office/powerpoint/2010/main" val="49301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F2BA-C14F-A705-56D4-EA05DF124FB2}"/>
              </a:ext>
            </a:extLst>
          </p:cNvPr>
          <p:cNvSpPr>
            <a:spLocks noGrp="1"/>
          </p:cNvSpPr>
          <p:nvPr>
            <p:ph type="title"/>
          </p:nvPr>
        </p:nvSpPr>
        <p:spPr>
          <a:xfrm>
            <a:off x="679622" y="2335427"/>
            <a:ext cx="10200132" cy="1188720"/>
          </a:xfrm>
          <a:effectLst>
            <a:outerShdw blurRad="50800" dist="38100" dir="5400000" algn="t" rotWithShape="0">
              <a:prstClr val="black">
                <a:alpha val="40000"/>
              </a:prstClr>
            </a:outerShdw>
          </a:effectLst>
        </p:spPr>
        <p:txBody>
          <a:bodyPr/>
          <a:lstStyle/>
          <a:p>
            <a:pPr algn="ctr"/>
            <a:r>
              <a:rPr lang="en-US" sz="6000" dirty="0"/>
              <a:t>Demo</a:t>
            </a:r>
          </a:p>
        </p:txBody>
      </p:sp>
    </p:spTree>
    <p:extLst>
      <p:ext uri="{BB962C8B-B14F-4D97-AF65-F5344CB8AC3E}">
        <p14:creationId xmlns:p14="http://schemas.microsoft.com/office/powerpoint/2010/main" val="246296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phone&#10;&#10;Description automatically generated">
            <a:extLst>
              <a:ext uri="{FF2B5EF4-FFF2-40B4-BE49-F238E27FC236}">
                <a16:creationId xmlns:a16="http://schemas.microsoft.com/office/drawing/2014/main" id="{50DF1EB2-2CCA-404E-F529-8E667C7BEB49}"/>
              </a:ext>
            </a:extLst>
          </p:cNvPr>
          <p:cNvPicPr>
            <a:picLocks noChangeAspect="1"/>
          </p:cNvPicPr>
          <p:nvPr/>
        </p:nvPicPr>
        <p:blipFill>
          <a:blip r:embed="rId3"/>
          <a:stretch>
            <a:fillRect/>
          </a:stretch>
        </p:blipFill>
        <p:spPr>
          <a:xfrm>
            <a:off x="-60960" y="-1116532"/>
            <a:ext cx="12313920" cy="7987717"/>
          </a:xfrm>
          <a:prstGeom prst="rect">
            <a:avLst/>
          </a:prstGeom>
        </p:spPr>
      </p:pic>
      <p:sp>
        <p:nvSpPr>
          <p:cNvPr id="4" name="Object 3"/>
          <p:cNvSpPr/>
          <p:nvPr/>
        </p:nvSpPr>
        <p:spPr>
          <a:xfrm>
            <a:off x="6164863" y="2011516"/>
            <a:ext cx="4577851" cy="1019813"/>
          </a:xfrm>
          <a:prstGeom prst="rect">
            <a:avLst/>
          </a:prstGeom>
          <a:noFill/>
        </p:spPr>
        <p:txBody>
          <a:bodyPr wrap="square" lIns="0" tIns="0" rIns="0" bIns="0" rtlCol="0" anchor="t"/>
          <a:lstStyle/>
          <a:p>
            <a:pPr algn="ctr">
              <a:lnSpc>
                <a:spcPct val="74953"/>
              </a:lnSpc>
            </a:pPr>
            <a:r>
              <a:rPr lang="en-US" sz="3188" dirty="0">
                <a:solidFill>
                  <a:schemeClr val="bg1"/>
                </a:solidFill>
                <a:latin typeface="Source Serif Pro" panose="02040603050405020204" pitchFamily="18" charset="0"/>
                <a:ea typeface="Source Serif Pro" panose="02040603050405020204" pitchFamily="18" charset="0"/>
                <a:cs typeface="Montserrat" pitchFamily="34" charset="-120"/>
              </a:rPr>
              <a:t>The Future of Digital Engagement is…</a:t>
            </a:r>
            <a:endParaRPr lang="en-US" sz="1400" dirty="0">
              <a:solidFill>
                <a:schemeClr val="bg1"/>
              </a:solidFill>
              <a:latin typeface="Source Serif Pro" panose="02040603050405020204" pitchFamily="18" charset="0"/>
              <a:ea typeface="Source Serif Pro" panose="02040603050405020204" pitchFamily="18" charset="0"/>
            </a:endParaRPr>
          </a:p>
        </p:txBody>
      </p:sp>
      <p:sp>
        <p:nvSpPr>
          <p:cNvPr id="5" name="Object 4"/>
          <p:cNvSpPr/>
          <p:nvPr/>
        </p:nvSpPr>
        <p:spPr>
          <a:xfrm>
            <a:off x="5007554" y="3368183"/>
            <a:ext cx="6892471" cy="2303283"/>
          </a:xfrm>
          <a:prstGeom prst="rect">
            <a:avLst/>
          </a:prstGeom>
          <a:noFill/>
        </p:spPr>
        <p:txBody>
          <a:bodyPr wrap="square" lIns="0" tIns="0" rIns="0" bIns="0" rtlCol="0" anchor="t"/>
          <a:lstStyle/>
          <a:p>
            <a:pPr algn="ctr">
              <a:lnSpc>
                <a:spcPct val="84210"/>
              </a:lnSpc>
              <a:spcBef>
                <a:spcPts val="836"/>
              </a:spcBef>
            </a:pPr>
            <a:r>
              <a:rPr lang="en-US" sz="5867" b="1" dirty="0">
                <a:solidFill>
                  <a:schemeClr val="bg1"/>
                </a:solidFill>
                <a:latin typeface="Source Serif Pro" panose="02040603050405020204" pitchFamily="18" charset="0"/>
                <a:ea typeface="Source Serif Pro" panose="02040603050405020204" pitchFamily="18" charset="0"/>
                <a:cs typeface="Montserrat" pitchFamily="34" charset="-120"/>
              </a:rPr>
              <a:t>EXPERIENCE</a:t>
            </a:r>
            <a:endParaRPr lang="en-US" sz="5867" b="1" dirty="0">
              <a:solidFill>
                <a:schemeClr val="bg1"/>
              </a:solidFill>
              <a:latin typeface="Source Serif Pro" panose="02040603050405020204" pitchFamily="18" charset="0"/>
              <a:ea typeface="Source Serif Pro" panose="02040603050405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4DBB-F41B-D81F-D8B8-9CD48621EBDB}"/>
              </a:ext>
            </a:extLst>
          </p:cNvPr>
          <p:cNvSpPr>
            <a:spLocks noGrp="1"/>
          </p:cNvSpPr>
          <p:nvPr>
            <p:ph type="title"/>
          </p:nvPr>
        </p:nvSpPr>
        <p:spPr>
          <a:xfrm>
            <a:off x="839188" y="1865206"/>
            <a:ext cx="4665746" cy="1645920"/>
          </a:xfrm>
          <a:effectLst>
            <a:outerShdw blurRad="50800" dist="38100" dir="10800000" algn="r" rotWithShape="0">
              <a:prstClr val="black">
                <a:alpha val="40000"/>
              </a:prstClr>
            </a:outerShdw>
          </a:effectLst>
        </p:spPr>
        <p:txBody>
          <a:bodyPr/>
          <a:lstStyle/>
          <a:p>
            <a:pPr algn="ctr"/>
            <a:r>
              <a:rPr lang="en-US" sz="6000" dirty="0"/>
              <a:t>Call to action</a:t>
            </a:r>
          </a:p>
        </p:txBody>
      </p:sp>
      <p:sp>
        <p:nvSpPr>
          <p:cNvPr id="4" name="Text Placeholder 3">
            <a:extLst>
              <a:ext uri="{FF2B5EF4-FFF2-40B4-BE49-F238E27FC236}">
                <a16:creationId xmlns:a16="http://schemas.microsoft.com/office/drawing/2014/main" id="{BB5BF445-1CA4-8D98-47D0-2333A4A5B221}"/>
              </a:ext>
            </a:extLst>
          </p:cNvPr>
          <p:cNvSpPr>
            <a:spLocks noGrp="1"/>
          </p:cNvSpPr>
          <p:nvPr>
            <p:ph type="body" idx="1"/>
          </p:nvPr>
        </p:nvSpPr>
        <p:spPr>
          <a:xfrm>
            <a:off x="6218894" y="1977294"/>
            <a:ext cx="6524052" cy="2903412"/>
          </a:xfrm>
          <a:effectLst>
            <a:outerShdw blurRad="50800" dist="38100" dir="5400000" algn="t" rotWithShape="0">
              <a:prstClr val="black">
                <a:alpha val="40000"/>
              </a:prstClr>
            </a:outerShdw>
          </a:effectLst>
        </p:spPr>
        <p:txBody>
          <a:bodyPr/>
          <a:lstStyle/>
          <a:p>
            <a:r>
              <a:rPr lang="en-US" dirty="0"/>
              <a:t>Get a fast win (14 days)</a:t>
            </a:r>
          </a:p>
          <a:p>
            <a:r>
              <a:rPr lang="en-US" dirty="0"/>
              <a:t>Complete full lifecycle (30 days)</a:t>
            </a:r>
          </a:p>
          <a:p>
            <a:pPr>
              <a:spcAft>
                <a:spcPts val="0"/>
              </a:spcAft>
            </a:pPr>
            <a:r>
              <a:rPr lang="en-US" dirty="0"/>
              <a:t>Grow to total omnichannel effort </a:t>
            </a:r>
          </a:p>
          <a:p>
            <a:pPr>
              <a:spcAft>
                <a:spcPts val="0"/>
              </a:spcAft>
            </a:pPr>
            <a:r>
              <a:rPr lang="en-US" dirty="0"/>
              <a:t>(60-90 days)</a:t>
            </a:r>
          </a:p>
        </p:txBody>
      </p:sp>
    </p:spTree>
    <p:extLst>
      <p:ext uri="{BB962C8B-B14F-4D97-AF65-F5344CB8AC3E}">
        <p14:creationId xmlns:p14="http://schemas.microsoft.com/office/powerpoint/2010/main" val="215437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29E69B-B357-7E8D-AFC4-65E7742E9D46}"/>
              </a:ext>
            </a:extLst>
          </p:cNvPr>
          <p:cNvSpPr>
            <a:spLocks noGrp="1"/>
          </p:cNvSpPr>
          <p:nvPr>
            <p:ph type="title"/>
          </p:nvPr>
        </p:nvSpPr>
        <p:spPr/>
        <p:txBody>
          <a:bodyPr/>
          <a:lstStyle/>
          <a:p>
            <a:r>
              <a:rPr lang="en-US" b="1"/>
              <a:t>Lorem Ipsum</a:t>
            </a:r>
          </a:p>
        </p:txBody>
      </p:sp>
      <p:pic>
        <p:nvPicPr>
          <p:cNvPr id="2" name="Picture 6">
            <a:extLst>
              <a:ext uri="{FF2B5EF4-FFF2-40B4-BE49-F238E27FC236}">
                <a16:creationId xmlns:a16="http://schemas.microsoft.com/office/drawing/2014/main" id="{1C5FBCA1-F7A4-68EF-5750-3EF62C1BD51C}"/>
              </a:ext>
            </a:extLst>
          </p:cNvPr>
          <p:cNvPicPr>
            <a:picLocks noChangeAspect="1"/>
          </p:cNvPicPr>
          <p:nvPr/>
        </p:nvPicPr>
        <p:blipFill rotWithShape="1">
          <a:blip r:embed="rId2"/>
          <a:srcRect t="16058" b="16058"/>
          <a:stretch/>
        </p:blipFill>
        <p:spPr>
          <a:xfrm>
            <a:off x="171513" y="71361"/>
            <a:ext cx="8171995" cy="671527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861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4DBB-F41B-D81F-D8B8-9CD48621EBDB}"/>
              </a:ext>
            </a:extLst>
          </p:cNvPr>
          <p:cNvSpPr>
            <a:spLocks noGrp="1"/>
          </p:cNvSpPr>
          <p:nvPr>
            <p:ph type="title"/>
          </p:nvPr>
        </p:nvSpPr>
        <p:spPr>
          <a:effectLst>
            <a:outerShdw blurRad="50800" dist="38100" dir="5400000" algn="t" rotWithShape="0">
              <a:prstClr val="black">
                <a:alpha val="40000"/>
              </a:prstClr>
            </a:outerShdw>
          </a:effectLst>
        </p:spPr>
        <p:txBody>
          <a:bodyPr/>
          <a:lstStyle/>
          <a:p>
            <a:pPr algn="ctr"/>
            <a:r>
              <a:rPr lang="en-US" sz="6600" dirty="0"/>
              <a:t>Questions?</a:t>
            </a:r>
          </a:p>
        </p:txBody>
      </p:sp>
    </p:spTree>
    <p:extLst>
      <p:ext uri="{BB962C8B-B14F-4D97-AF65-F5344CB8AC3E}">
        <p14:creationId xmlns:p14="http://schemas.microsoft.com/office/powerpoint/2010/main" val="4553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humbnail_IMG_1127.jpg">
            <a:extLst>
              <a:ext uri="{FF2B5EF4-FFF2-40B4-BE49-F238E27FC236}">
                <a16:creationId xmlns:a16="http://schemas.microsoft.com/office/drawing/2014/main" id="{2B2BFB99-AA78-98DD-8C01-459D5C3C4550}"/>
              </a:ext>
            </a:extLst>
          </p:cNvPr>
          <p:cNvPicPr>
            <a:picLocks noGrp="1" noChangeAspect="1"/>
          </p:cNvPicPr>
          <p:nvPr>
            <p:ph idx="1"/>
          </p:nvPr>
        </p:nvPicPr>
        <p:blipFill rotWithShape="1">
          <a:blip r:embed="rId3"/>
          <a:srcRect t="12083" r="-2" b="-2"/>
          <a:stretch/>
        </p:blipFill>
        <p:spPr>
          <a:xfrm>
            <a:off x="0" y="-1315117"/>
            <a:ext cx="12192000" cy="8173117"/>
          </a:xfrm>
          <a:prstGeom prst="rect">
            <a:avLst/>
          </a:prstGeom>
        </p:spPr>
      </p:pic>
    </p:spTree>
    <p:extLst>
      <p:ext uri="{BB962C8B-B14F-4D97-AF65-F5344CB8AC3E}">
        <p14:creationId xmlns:p14="http://schemas.microsoft.com/office/powerpoint/2010/main" val="188340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E14A-9586-2434-7CC1-E1B14FC1C3FD}"/>
              </a:ext>
            </a:extLst>
          </p:cNvPr>
          <p:cNvSpPr>
            <a:spLocks noGrp="1"/>
          </p:cNvSpPr>
          <p:nvPr>
            <p:ph type="title"/>
          </p:nvPr>
        </p:nvSpPr>
        <p:spPr>
          <a:xfrm>
            <a:off x="649272" y="4615840"/>
            <a:ext cx="3885141" cy="1526741"/>
          </a:xfrm>
        </p:spPr>
        <p:txBody>
          <a:bodyPr>
            <a:normAutofit/>
          </a:bodyPr>
          <a:lstStyle/>
          <a:p>
            <a:pPr algn="r"/>
            <a:r>
              <a:rPr lang="en-US" sz="3000"/>
              <a:t>Citizenship</a:t>
            </a:r>
          </a:p>
        </p:txBody>
      </p:sp>
      <p:pic>
        <p:nvPicPr>
          <p:cNvPr id="6" name="Picture 7" descr="thumbnail_IMG_1137.jpg">
            <a:extLst>
              <a:ext uri="{FF2B5EF4-FFF2-40B4-BE49-F238E27FC236}">
                <a16:creationId xmlns:a16="http://schemas.microsoft.com/office/drawing/2014/main" id="{94B2E1C4-ED6B-78BC-5CC9-1A8118CA2E41}"/>
              </a:ext>
            </a:extLst>
          </p:cNvPr>
          <p:cNvPicPr>
            <a:picLocks noChangeAspect="1"/>
          </p:cNvPicPr>
          <p:nvPr/>
        </p:nvPicPr>
        <p:blipFill rotWithShape="1">
          <a:blip r:embed="rId3"/>
          <a:srcRect r="-3" b="16556"/>
          <a:stretch/>
        </p:blipFill>
        <p:spPr>
          <a:xfrm>
            <a:off x="0" y="-7048"/>
            <a:ext cx="12192000" cy="8240251"/>
          </a:xfrm>
          <a:prstGeom prst="rect">
            <a:avLst/>
          </a:prstGeom>
        </p:spPr>
      </p:pic>
    </p:spTree>
    <p:extLst>
      <p:ext uri="{BB962C8B-B14F-4D97-AF65-F5344CB8AC3E}">
        <p14:creationId xmlns:p14="http://schemas.microsoft.com/office/powerpoint/2010/main" val="316001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E14A-9586-2434-7CC1-E1B14FC1C3FD}"/>
              </a:ext>
            </a:extLst>
          </p:cNvPr>
          <p:cNvSpPr>
            <a:spLocks noGrp="1"/>
          </p:cNvSpPr>
          <p:nvPr>
            <p:ph type="title"/>
          </p:nvPr>
        </p:nvSpPr>
        <p:spPr>
          <a:xfrm>
            <a:off x="649272" y="4615840"/>
            <a:ext cx="3885141" cy="1526741"/>
          </a:xfrm>
        </p:spPr>
        <p:txBody>
          <a:bodyPr>
            <a:normAutofit/>
          </a:bodyPr>
          <a:lstStyle/>
          <a:p>
            <a:pPr algn="r"/>
            <a:r>
              <a:rPr lang="en-US" sz="3000"/>
              <a:t>Citizenship</a:t>
            </a:r>
          </a:p>
        </p:txBody>
      </p:sp>
      <p:pic>
        <p:nvPicPr>
          <p:cNvPr id="4" name="Picture 4" descr="thumbnail_IMG_1133.jpg">
            <a:extLst>
              <a:ext uri="{FF2B5EF4-FFF2-40B4-BE49-F238E27FC236}">
                <a16:creationId xmlns:a16="http://schemas.microsoft.com/office/drawing/2014/main" id="{B6D2FF5A-AEC3-5657-DF77-BC9EB7463D62}"/>
              </a:ext>
            </a:extLst>
          </p:cNvPr>
          <p:cNvPicPr>
            <a:picLocks noChangeAspect="1"/>
          </p:cNvPicPr>
          <p:nvPr/>
        </p:nvPicPr>
        <p:blipFill rotWithShape="1">
          <a:blip r:embed="rId3"/>
          <a:srcRect t="11045" r="2" b="19435"/>
          <a:stretch/>
        </p:blipFill>
        <p:spPr>
          <a:xfrm>
            <a:off x="0" y="-1363685"/>
            <a:ext cx="12192000" cy="8221685"/>
          </a:xfrm>
          <a:prstGeom prst="rect">
            <a:avLst/>
          </a:prstGeom>
        </p:spPr>
      </p:pic>
    </p:spTree>
    <p:extLst>
      <p:ext uri="{BB962C8B-B14F-4D97-AF65-F5344CB8AC3E}">
        <p14:creationId xmlns:p14="http://schemas.microsoft.com/office/powerpoint/2010/main" val="282695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D57F8-4047-7D43-1044-C2FE7AC1B3BC}"/>
              </a:ext>
            </a:extLst>
          </p:cNvPr>
          <p:cNvSpPr>
            <a:spLocks noGrp="1"/>
          </p:cNvSpPr>
          <p:nvPr>
            <p:ph type="title"/>
          </p:nvPr>
        </p:nvSpPr>
        <p:spPr/>
        <p:txBody>
          <a:bodyPr/>
          <a:lstStyle/>
          <a:p>
            <a:r>
              <a:rPr lang="en-US">
                <a:cs typeface="Calibri Light"/>
              </a:rPr>
              <a:t>Corona</a:t>
            </a:r>
            <a:endParaRPr lang="en-US"/>
          </a:p>
        </p:txBody>
      </p:sp>
      <p:pic>
        <p:nvPicPr>
          <p:cNvPr id="5" name="Content Placeholder 4" descr="A picture containing outdoor, mountain, sky, nature&#10;&#10;Description automatically generated">
            <a:extLst>
              <a:ext uri="{FF2B5EF4-FFF2-40B4-BE49-F238E27FC236}">
                <a16:creationId xmlns:a16="http://schemas.microsoft.com/office/drawing/2014/main" id="{B66DFCC0-08F7-A58F-B36E-2AA3AE9D6C6A}"/>
              </a:ext>
            </a:extLst>
          </p:cNvPr>
          <p:cNvPicPr>
            <a:picLocks noGrp="1" noChangeAspect="1"/>
          </p:cNvPicPr>
          <p:nvPr>
            <p:ph idx="1"/>
          </p:nvPr>
        </p:nvPicPr>
        <p:blipFill>
          <a:blip r:embed="rId3"/>
          <a:stretch>
            <a:fillRect/>
          </a:stretch>
        </p:blipFill>
        <p:spPr>
          <a:xfrm>
            <a:off x="-7048" y="2"/>
            <a:ext cx="12378936" cy="6955783"/>
          </a:xfrm>
        </p:spPr>
      </p:pic>
      <p:pic>
        <p:nvPicPr>
          <p:cNvPr id="11" name="Picture 10" descr="Logo&#10;&#10;Description automatically generated">
            <a:extLst>
              <a:ext uri="{FF2B5EF4-FFF2-40B4-BE49-F238E27FC236}">
                <a16:creationId xmlns:a16="http://schemas.microsoft.com/office/drawing/2014/main" id="{EBD6F64D-7B2A-7B8D-9682-4281D1048304}"/>
              </a:ext>
            </a:extLst>
          </p:cNvPr>
          <p:cNvPicPr>
            <a:picLocks noChangeAspect="1"/>
          </p:cNvPicPr>
          <p:nvPr/>
        </p:nvPicPr>
        <p:blipFill>
          <a:blip r:embed="rId4"/>
          <a:stretch>
            <a:fillRect/>
          </a:stretch>
        </p:blipFill>
        <p:spPr>
          <a:xfrm>
            <a:off x="4948816" y="2098901"/>
            <a:ext cx="2294368" cy="2294368"/>
          </a:xfrm>
          <a:prstGeom prst="rect">
            <a:avLst/>
          </a:prstGeom>
        </p:spPr>
      </p:pic>
    </p:spTree>
    <p:extLst>
      <p:ext uri="{BB962C8B-B14F-4D97-AF65-F5344CB8AC3E}">
        <p14:creationId xmlns:p14="http://schemas.microsoft.com/office/powerpoint/2010/main" val="2279430350"/>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8d80ca85-0e5a-45c8-b2db-5ebcee9b6d5a}" enabled="1" method="Standard" siteId="{3073fa0c-b6bb-47ba-b923-45ddce38e04d}" removed="0"/>
</clbl:labelList>
</file>

<file path=docProps/app.xml><?xml version="1.0" encoding="utf-8"?>
<Properties xmlns="http://schemas.openxmlformats.org/officeDocument/2006/extended-properties" xmlns:vt="http://schemas.openxmlformats.org/officeDocument/2006/docPropsVTypes">
  <TotalTime>1381</TotalTime>
  <Words>973</Words>
  <Application>Microsoft Macintosh PowerPoint</Application>
  <PresentationFormat>Widescreen</PresentationFormat>
  <Paragraphs>174</Paragraphs>
  <Slides>54</Slides>
  <Notes>25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54</vt:i4>
      </vt:variant>
    </vt:vector>
  </HeadingPairs>
  <TitlesOfParts>
    <vt:vector size="69" baseType="lpstr">
      <vt:lpstr>Aptos</vt:lpstr>
      <vt:lpstr>Arial</vt:lpstr>
      <vt:lpstr>Calibri</vt:lpstr>
      <vt:lpstr>Calibri Light</vt:lpstr>
      <vt:lpstr>Century Gothic</vt:lpstr>
      <vt:lpstr>Lato</vt:lpstr>
      <vt:lpstr>Lato Black</vt:lpstr>
      <vt:lpstr>Libre Franklin</vt:lpstr>
      <vt:lpstr>Libre Franklin Medium</vt:lpstr>
      <vt:lpstr>Libre Franklin SemiBold</vt:lpstr>
      <vt:lpstr>Montserrat</vt:lpstr>
      <vt:lpstr>Permanent Marker</vt:lpstr>
      <vt:lpstr>Source Sans Pro</vt:lpstr>
      <vt:lpstr>Source Serif Pro</vt:lpstr>
      <vt:lpstr>Office Theme</vt:lpstr>
      <vt:lpstr>The New Government Playbook: The First 90 Days of Bringing Customer Experience to Local Government</vt:lpstr>
      <vt:lpstr>Lorem Ipsum</vt:lpstr>
      <vt:lpstr>PowerPoint Presentation</vt:lpstr>
      <vt:lpstr>PowerPoint Presentation</vt:lpstr>
      <vt:lpstr>PowerPoint Presentation</vt:lpstr>
      <vt:lpstr>PowerPoint Presentation</vt:lpstr>
      <vt:lpstr>Citizenship</vt:lpstr>
      <vt:lpstr>Citizenship</vt:lpstr>
      <vt:lpstr>Corona</vt:lpstr>
      <vt:lpstr>The voice of engaged citizens</vt:lpstr>
      <vt:lpstr>PowerPoint Presentation</vt:lpstr>
      <vt:lpstr>Challenges to solve</vt:lpstr>
      <vt:lpstr>“The most basic of all human needs is the need to understand and be understood. The best way to understand people is to listen to them.”   -Ralph G. Nichols</vt:lpstr>
      <vt:lpstr>What we tried first…</vt:lpstr>
      <vt:lpstr>PowerPoint Presentation</vt:lpstr>
      <vt:lpstr>PowerPoint Presentation</vt:lpstr>
      <vt:lpstr>PowerPoint Presentation</vt:lpstr>
      <vt:lpstr>Example 1 – IT Service</vt:lpstr>
      <vt:lpstr>PowerPoint Presentation</vt:lpstr>
      <vt:lpstr>Find you quick win! (14 days)</vt:lpstr>
      <vt:lpstr>Demo</vt:lpstr>
      <vt:lpstr>PowerPoint Presentation</vt:lpstr>
      <vt:lpstr>Where we went next…</vt:lpstr>
      <vt:lpstr>PowerPoint Presentation</vt:lpstr>
      <vt:lpstr>PowerPoint Presentation</vt:lpstr>
      <vt:lpstr>Complete full lifecycle (30 days)</vt:lpstr>
      <vt:lpstr>Demo</vt:lpstr>
      <vt:lpstr>The (not so) final frontier</vt:lpstr>
      <vt:lpstr>Results/Lessons Learned</vt:lpstr>
      <vt:lpstr>PowerPoint Presentation</vt:lpstr>
      <vt:lpstr>PowerPoint Presentation</vt:lpstr>
      <vt:lpstr>PowerPoint Presentation</vt:lpstr>
      <vt:lpstr>PowerPoint Presentation</vt:lpstr>
      <vt:lpstr>Corona</vt:lpstr>
      <vt:lpstr>Corona</vt:lpstr>
      <vt:lpstr>PowerPoint Presentation</vt:lpstr>
      <vt:lpstr>Reinventing the Brand and CX</vt:lpstr>
      <vt:lpstr>PowerPoint Presentation</vt:lpstr>
      <vt:lpstr>PowerPoint Presentation</vt:lpstr>
      <vt:lpstr>PowerPoint Presentation</vt:lpstr>
      <vt:lpstr>PowerPoint Presentation</vt:lpstr>
      <vt:lpstr>Demo</vt:lpstr>
      <vt:lpstr>What do we call this whole thing?</vt:lpstr>
      <vt:lpstr>PowerPoint Presentation</vt:lpstr>
      <vt:lpstr>PowerPoint Presentation</vt:lpstr>
      <vt:lpstr>PowerPoint Presentation</vt:lpstr>
      <vt:lpstr>PowerPoint Presentation</vt:lpstr>
      <vt:lpstr>PowerPoint Presentation</vt:lpstr>
      <vt:lpstr>PowerPoint Presentation</vt:lpstr>
      <vt:lpstr>Demo</vt:lpstr>
      <vt:lpstr>PowerPoint Presentation</vt:lpstr>
      <vt:lpstr>Call to action</vt:lpstr>
      <vt:lpstr>Lorem Ipsum</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Delia Jones</dc:creator>
  <cp:lastModifiedBy>Andre Medina</cp:lastModifiedBy>
  <cp:revision>23</cp:revision>
  <dcterms:created xsi:type="dcterms:W3CDTF">2022-10-21T14:04:38Z</dcterms:created>
  <dcterms:modified xsi:type="dcterms:W3CDTF">2024-05-31T18:15:56Z</dcterms:modified>
</cp:coreProperties>
</file>