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4"/>
    <p:sldMasterId id="2147483915" r:id="rId5"/>
  </p:sldMasterIdLst>
  <p:notesMasterIdLst>
    <p:notesMasterId r:id="rId35"/>
  </p:notesMasterIdLst>
  <p:handoutMasterIdLst>
    <p:handoutMasterId r:id="rId36"/>
  </p:handoutMasterIdLst>
  <p:sldIdLst>
    <p:sldId id="256" r:id="rId6"/>
    <p:sldId id="1146" r:id="rId7"/>
    <p:sldId id="2778" r:id="rId8"/>
    <p:sldId id="2781" r:id="rId9"/>
    <p:sldId id="2783" r:id="rId10"/>
    <p:sldId id="2771" r:id="rId11"/>
    <p:sldId id="2811" r:id="rId12"/>
    <p:sldId id="2804" r:id="rId13"/>
    <p:sldId id="2788" r:id="rId14"/>
    <p:sldId id="2772" r:id="rId15"/>
    <p:sldId id="2812" r:id="rId16"/>
    <p:sldId id="2774" r:id="rId17"/>
    <p:sldId id="2805" r:id="rId18"/>
    <p:sldId id="2810" r:id="rId19"/>
    <p:sldId id="2813" r:id="rId20"/>
    <p:sldId id="2814" r:id="rId21"/>
    <p:sldId id="2815" r:id="rId22"/>
    <p:sldId id="2816" r:id="rId23"/>
    <p:sldId id="2817" r:id="rId24"/>
    <p:sldId id="2818" r:id="rId25"/>
    <p:sldId id="2819" r:id="rId26"/>
    <p:sldId id="2800" r:id="rId27"/>
    <p:sldId id="2803" r:id="rId28"/>
    <p:sldId id="2801" r:id="rId29"/>
    <p:sldId id="2776" r:id="rId30"/>
    <p:sldId id="2806" r:id="rId31"/>
    <p:sldId id="2807" r:id="rId32"/>
    <p:sldId id="1145" r:id="rId33"/>
    <p:sldId id="259" r:id="rId3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E1F300-3978-4D52-B29C-A13E0852A9E1}">
          <p14:sldIdLst>
            <p14:sldId id="256"/>
            <p14:sldId id="1146"/>
            <p14:sldId id="2778"/>
            <p14:sldId id="2781"/>
            <p14:sldId id="2783"/>
            <p14:sldId id="2771"/>
            <p14:sldId id="2811"/>
            <p14:sldId id="2804"/>
            <p14:sldId id="2788"/>
            <p14:sldId id="2772"/>
            <p14:sldId id="2812"/>
            <p14:sldId id="2774"/>
            <p14:sldId id="2805"/>
            <p14:sldId id="2810"/>
            <p14:sldId id="2813"/>
            <p14:sldId id="2814"/>
            <p14:sldId id="2815"/>
            <p14:sldId id="2816"/>
            <p14:sldId id="2817"/>
            <p14:sldId id="2818"/>
            <p14:sldId id="2819"/>
            <p14:sldId id="2800"/>
            <p14:sldId id="2803"/>
            <p14:sldId id="2801"/>
            <p14:sldId id="2776"/>
            <p14:sldId id="2806"/>
            <p14:sldId id="2807"/>
            <p14:sldId id="1145"/>
            <p14:sldId id="259"/>
          </p14:sldIdLst>
        </p14:section>
        <p14:section name="Unused or Deleted Slides" id="{30D9F50D-9201-45AB-8FE3-DE3DDB32B2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in Lee" initials="HL" lastIdx="35" clrIdx="0"/>
  <p:cmAuthor id="2" name="Amy Paul" initials="AP" lastIdx="20" clrIdx="1"/>
  <p:cmAuthor id="3" name="Greg Larson" initials="GL" lastIdx="4" clrIdx="2"/>
  <p:cmAuthor id="4" name="Karen Miller" initials="KM" lastIdx="5" clrIdx="3"/>
  <p:cmAuthor id="5" name="Andy Belknap" initials="AB" lastIdx="13" clrIdx="4">
    <p:extLst>
      <p:ext uri="{19B8F6BF-5375-455C-9EA6-DF929625EA0E}">
        <p15:presenceInfo xmlns:p15="http://schemas.microsoft.com/office/powerpoint/2012/main" userId="Andy Belknap" providerId="None"/>
      </p:ext>
    </p:extLst>
  </p:cmAuthor>
  <p:cmAuthor id="6" name="Rick Rivera" initials="RR" lastIdx="13" clrIdx="5">
    <p:extLst>
      <p:ext uri="{19B8F6BF-5375-455C-9EA6-DF929625EA0E}">
        <p15:presenceInfo xmlns:p15="http://schemas.microsoft.com/office/powerpoint/2012/main" userId="Rick Rivera" providerId="None"/>
      </p:ext>
    </p:extLst>
  </p:cmAuthor>
  <p:cmAuthor id="7" name="Jan Perkins" initials="JP" lastIdx="52" clrIdx="6">
    <p:extLst>
      <p:ext uri="{19B8F6BF-5375-455C-9EA6-DF929625EA0E}">
        <p15:presenceInfo xmlns:p15="http://schemas.microsoft.com/office/powerpoint/2012/main" userId="S::jperkins@managementpartners.com::57828f08-722b-4b62-9180-690e5a2ccf28" providerId="AD"/>
      </p:ext>
    </p:extLst>
  </p:cmAuthor>
  <p:cmAuthor id="8" name="Andy Belknap" initials="AB [2]" lastIdx="3" clrIdx="7">
    <p:extLst>
      <p:ext uri="{19B8F6BF-5375-455C-9EA6-DF929625EA0E}">
        <p15:presenceInfo xmlns:p15="http://schemas.microsoft.com/office/powerpoint/2012/main" userId="09992b5b09cbfdbd" providerId="Windows Live"/>
      </p:ext>
    </p:extLst>
  </p:cmAuthor>
  <p:cmAuthor id="9" name="Mandy Brown" initials="MB" lastIdx="8" clrIdx="8">
    <p:extLst>
      <p:ext uri="{19B8F6BF-5375-455C-9EA6-DF929625EA0E}">
        <p15:presenceInfo xmlns:p15="http://schemas.microsoft.com/office/powerpoint/2012/main" userId="Mandy Brown" providerId="None"/>
      </p:ext>
    </p:extLst>
  </p:cmAuthor>
  <p:cmAuthor id="10" name="Steve Toler" initials="ST" lastIdx="11" clrIdx="9">
    <p:extLst>
      <p:ext uri="{19B8F6BF-5375-455C-9EA6-DF929625EA0E}">
        <p15:presenceInfo xmlns:p15="http://schemas.microsoft.com/office/powerpoint/2012/main" userId="fc76609ee7ff9b79" providerId="Windows Live"/>
      </p:ext>
    </p:extLst>
  </p:cmAuthor>
  <p:cmAuthor id="11" name="Andy Belknap" initials="AB [3]" lastIdx="7" clrIdx="10">
    <p:extLst>
      <p:ext uri="{19B8F6BF-5375-455C-9EA6-DF929625EA0E}">
        <p15:presenceInfo xmlns:p15="http://schemas.microsoft.com/office/powerpoint/2012/main" userId="S::abelknap@managementpartners.com::c5bb5770-0dd2-419f-b730-25c56859535c" providerId="AD"/>
      </p:ext>
    </p:extLst>
  </p:cmAuthor>
  <p:cmAuthor id="12" name="Robert Leland" initials="RL" lastIdx="2" clrIdx="11">
    <p:extLst>
      <p:ext uri="{19B8F6BF-5375-455C-9EA6-DF929625EA0E}">
        <p15:presenceInfo xmlns:p15="http://schemas.microsoft.com/office/powerpoint/2012/main" userId="S::rleland@managementpartners.com::0d685cd8-0eee-4596-9ecd-51c37cccc37e" providerId="AD"/>
      </p:ext>
    </p:extLst>
  </p:cmAuthor>
  <p:cmAuthor id="13" name="Nancy Hetrick" initials="NH" lastIdx="50" clrIdx="12">
    <p:extLst>
      <p:ext uri="{19B8F6BF-5375-455C-9EA6-DF929625EA0E}">
        <p15:presenceInfo xmlns:p15="http://schemas.microsoft.com/office/powerpoint/2012/main" userId="S::nhetrick@managementpartners.com::5ac4887e-1c2b-4e73-9f09-69a84fc5b14e" providerId="AD"/>
      </p:ext>
    </p:extLst>
  </p:cmAuthor>
  <p:cmAuthor id="14" name="Julie Zimmerman" initials="JZ" lastIdx="25" clrIdx="13">
    <p:extLst>
      <p:ext uri="{19B8F6BF-5375-455C-9EA6-DF929625EA0E}">
        <p15:presenceInfo xmlns:p15="http://schemas.microsoft.com/office/powerpoint/2012/main" userId="Julie Zimmerman" providerId="None"/>
      </p:ext>
    </p:extLst>
  </p:cmAuthor>
  <p:cmAuthor id="15" name="Sam Lieberman" initials="SL" lastIdx="3" clrIdx="14">
    <p:extLst>
      <p:ext uri="{19B8F6BF-5375-455C-9EA6-DF929625EA0E}">
        <p15:presenceInfo xmlns:p15="http://schemas.microsoft.com/office/powerpoint/2012/main" userId="S::slieberman@managementpartners.com::783197cc-4efe-493c-b586-04402f284bb7" providerId="AD"/>
      </p:ext>
    </p:extLst>
  </p:cmAuthor>
  <p:cmAuthor id="16" name="Julie Zimmerman" initials="JZ [2]" lastIdx="2" clrIdx="15">
    <p:extLst>
      <p:ext uri="{19B8F6BF-5375-455C-9EA6-DF929625EA0E}">
        <p15:presenceInfo xmlns:p15="http://schemas.microsoft.com/office/powerpoint/2012/main" userId="S::jzimmerman@managementpartners.com::b20eef5e-e1b6-4307-9215-ce526929c9df" providerId="AD"/>
      </p:ext>
    </p:extLst>
  </p:cmAuthor>
  <p:cmAuthor id="17" name="Lisa Phan" initials="LP" lastIdx="1" clrIdx="16">
    <p:extLst>
      <p:ext uri="{19B8F6BF-5375-455C-9EA6-DF929625EA0E}">
        <p15:presenceInfo xmlns:p15="http://schemas.microsoft.com/office/powerpoint/2012/main" userId="S::lphan@managementpartners.com::adae1efc-c85e-43aa-9da4-70d7612bd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B050"/>
    <a:srgbClr val="0070C0"/>
    <a:srgbClr val="F2F2F2"/>
    <a:srgbClr val="FFB050"/>
    <a:srgbClr val="56AC49"/>
    <a:srgbClr val="3399FF"/>
    <a:srgbClr val="008000"/>
    <a:srgbClr val="FFFFFF"/>
    <a:srgbClr val="187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5DF23-F9E5-2FB0-0AFB-203C80841047}" v="47" dt="2020-04-16T19:58:14.600"/>
    <p1510:client id="{078409BD-C3EB-642E-B27B-28FAE2D12425}" v="4" dt="2020-04-16T18:44:33.419"/>
    <p1510:client id="{09AC1425-2382-3B33-DA79-BC059FC2A116}" v="112" dt="2020-04-16T13:02:49.815"/>
    <p1510:client id="{658511F2-F743-2C00-ED96-F2231277F7CB}" v="53" dt="2020-04-16T14:37:14.669"/>
    <p1510:client id="{6B7FF346-3910-4E21-AAEB-9D2A78125241}" v="411" dt="2020-04-16T14:10:39.835"/>
    <p1510:client id="{782347BB-954C-A8A6-F76E-0D3588B03AB6}" v="139" dt="2020-04-16T19:16:53.762"/>
    <p1510:client id="{79B112DB-5C11-1B51-7016-06879820489C}" v="160" dt="2020-04-16T13:02:56.806"/>
    <p1510:client id="{8E6BF074-24C3-6522-AFAE-D4E2458E3D6E}" v="13" dt="2020-04-16T19:06:43.378"/>
    <p1510:client id="{B646C77A-2C60-2929-403E-031D2EAF8139}" v="2" dt="2020-04-16T19:13:37.542"/>
    <p1510:client id="{BBDDCE96-FECC-AE4E-CA91-9981C2EDC7F7}" v="55" dt="2020-04-16T20:18:29.427"/>
    <p1510:client id="{E9B48D03-C98A-4961-9913-9B963AEDE294}" v="102" dt="2020-04-16T18:21:47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Paul" userId="86739b4f-e098-4bac-aab2-a72103c9c313" providerId="ADAL" clId="{6B7FF346-3910-4E21-AAEB-9D2A78125241}"/>
    <pc:docChg chg="undo custSel addSld delSld modSld">
      <pc:chgData name="Amy Paul" userId="86739b4f-e098-4bac-aab2-a72103c9c313" providerId="ADAL" clId="{6B7FF346-3910-4E21-AAEB-9D2A78125241}" dt="2020-04-16T14:10:42.855" v="648" actId="1076"/>
      <pc:docMkLst>
        <pc:docMk/>
      </pc:docMkLst>
      <pc:sldChg chg="modSp">
        <pc:chgData name="Amy Paul" userId="86739b4f-e098-4bac-aab2-a72103c9c313" providerId="ADAL" clId="{6B7FF346-3910-4E21-AAEB-9D2A78125241}" dt="2020-04-16T13:12:31.218" v="3" actId="13926"/>
        <pc:sldMkLst>
          <pc:docMk/>
          <pc:sldMk cId="3448098980" sldId="256"/>
        </pc:sldMkLst>
        <pc:spChg chg="mod">
          <ac:chgData name="Amy Paul" userId="86739b4f-e098-4bac-aab2-a72103c9c313" providerId="ADAL" clId="{6B7FF346-3910-4E21-AAEB-9D2A78125241}" dt="2020-04-16T13:12:31.218" v="3" actId="13926"/>
          <ac:spMkLst>
            <pc:docMk/>
            <pc:sldMk cId="3448098980" sldId="256"/>
            <ac:spMk id="3" creationId="{00000000-0000-0000-0000-000000000000}"/>
          </ac:spMkLst>
        </pc:spChg>
      </pc:sldChg>
      <pc:sldChg chg="modSp">
        <pc:chgData name="Amy Paul" userId="86739b4f-e098-4bac-aab2-a72103c9c313" providerId="ADAL" clId="{6B7FF346-3910-4E21-AAEB-9D2A78125241}" dt="2020-04-16T13:38:52.869" v="333" actId="207"/>
        <pc:sldMkLst>
          <pc:docMk/>
          <pc:sldMk cId="3107211079" sldId="259"/>
        </pc:sldMkLst>
        <pc:spChg chg="mod">
          <ac:chgData name="Amy Paul" userId="86739b4f-e098-4bac-aab2-a72103c9c313" providerId="ADAL" clId="{6B7FF346-3910-4E21-AAEB-9D2A78125241}" dt="2020-04-16T13:38:52.869" v="333" actId="207"/>
          <ac:spMkLst>
            <pc:docMk/>
            <pc:sldMk cId="3107211079" sldId="259"/>
            <ac:spMk id="5" creationId="{841F8659-49D9-403A-9BBF-FE7CE5F9D22C}"/>
          </ac:spMkLst>
        </pc:spChg>
      </pc:sldChg>
      <pc:sldChg chg="modSp">
        <pc:chgData name="Amy Paul" userId="86739b4f-e098-4bac-aab2-a72103c9c313" providerId="ADAL" clId="{6B7FF346-3910-4E21-AAEB-9D2A78125241}" dt="2020-04-16T13:39:18.525" v="334" actId="1076"/>
        <pc:sldMkLst>
          <pc:docMk/>
          <pc:sldMk cId="1155687395" sldId="1145"/>
        </pc:sldMkLst>
        <pc:graphicFrameChg chg="mod">
          <ac:chgData name="Amy Paul" userId="86739b4f-e098-4bac-aab2-a72103c9c313" providerId="ADAL" clId="{6B7FF346-3910-4E21-AAEB-9D2A78125241}" dt="2020-04-16T13:39:18.525" v="334" actId="1076"/>
          <ac:graphicFrameMkLst>
            <pc:docMk/>
            <pc:sldMk cId="1155687395" sldId="1145"/>
            <ac:graphicFrameMk id="6" creationId="{C445D78C-68ED-41F4-A317-DDD208F710BA}"/>
          </ac:graphicFrameMkLst>
        </pc:graphicFrameChg>
      </pc:sldChg>
      <pc:sldChg chg="modSp">
        <pc:chgData name="Amy Paul" userId="86739b4f-e098-4bac-aab2-a72103c9c313" providerId="ADAL" clId="{6B7FF346-3910-4E21-AAEB-9D2A78125241}" dt="2020-04-16T13:46:36.522" v="445"/>
        <pc:sldMkLst>
          <pc:docMk/>
          <pc:sldMk cId="4132323104" sldId="1146"/>
        </pc:sldMkLst>
        <pc:graphicFrameChg chg="mod">
          <ac:chgData name="Amy Paul" userId="86739b4f-e098-4bac-aab2-a72103c9c313" providerId="ADAL" clId="{6B7FF346-3910-4E21-AAEB-9D2A78125241}" dt="2020-04-16T13:46:36.522" v="445"/>
          <ac:graphicFrameMkLst>
            <pc:docMk/>
            <pc:sldMk cId="4132323104" sldId="1146"/>
            <ac:graphicFrameMk id="6" creationId="{D05BCC9D-4225-0240-BF10-995EDFED7C6D}"/>
          </ac:graphicFrameMkLst>
        </pc:graphicFrameChg>
      </pc:sldChg>
      <pc:sldChg chg="modSp">
        <pc:chgData name="Amy Paul" userId="86739b4f-e098-4bac-aab2-a72103c9c313" providerId="ADAL" clId="{6B7FF346-3910-4E21-AAEB-9D2A78125241}" dt="2020-04-16T13:17:28.773" v="80" actId="20577"/>
        <pc:sldMkLst>
          <pc:docMk/>
          <pc:sldMk cId="1019740032" sldId="2770"/>
        </pc:sldMkLst>
        <pc:graphicFrameChg chg="mod">
          <ac:chgData name="Amy Paul" userId="86739b4f-e098-4bac-aab2-a72103c9c313" providerId="ADAL" clId="{6B7FF346-3910-4E21-AAEB-9D2A78125241}" dt="2020-04-16T13:17:28.773" v="80" actId="20577"/>
          <ac:graphicFrameMkLst>
            <pc:docMk/>
            <pc:sldMk cId="1019740032" sldId="2770"/>
            <ac:graphicFrameMk id="5" creationId="{1B44EBA7-C8D6-48D1-8919-2CB50186D02A}"/>
          </ac:graphicFrameMkLst>
        </pc:graphicFrameChg>
      </pc:sldChg>
      <pc:sldChg chg="modSp">
        <pc:chgData name="Amy Paul" userId="86739b4f-e098-4bac-aab2-a72103c9c313" providerId="ADAL" clId="{6B7FF346-3910-4E21-AAEB-9D2A78125241}" dt="2020-04-16T13:50:10.822" v="563" actId="20577"/>
        <pc:sldMkLst>
          <pc:docMk/>
          <pc:sldMk cId="3564510960" sldId="2771"/>
        </pc:sldMkLst>
        <pc:graphicFrameChg chg="mod">
          <ac:chgData name="Amy Paul" userId="86739b4f-e098-4bac-aab2-a72103c9c313" providerId="ADAL" clId="{6B7FF346-3910-4E21-AAEB-9D2A78125241}" dt="2020-04-16T13:50:10.822" v="563" actId="20577"/>
          <ac:graphicFrameMkLst>
            <pc:docMk/>
            <pc:sldMk cId="3564510960" sldId="2771"/>
            <ac:graphicFrameMk id="5" creationId="{A0EAC4C2-0932-4C28-989E-CB1E9E61D3AE}"/>
          </ac:graphicFrameMkLst>
        </pc:graphicFrameChg>
      </pc:sldChg>
      <pc:sldChg chg="addSp delSp modSp">
        <pc:chgData name="Amy Paul" userId="86739b4f-e098-4bac-aab2-a72103c9c313" providerId="ADAL" clId="{6B7FF346-3910-4E21-AAEB-9D2A78125241}" dt="2020-04-16T13:55:42.005" v="594" actId="14100"/>
        <pc:sldMkLst>
          <pc:docMk/>
          <pc:sldMk cId="3903178832" sldId="2772"/>
        </pc:sldMkLst>
        <pc:picChg chg="add del">
          <ac:chgData name="Amy Paul" userId="86739b4f-e098-4bac-aab2-a72103c9c313" providerId="ADAL" clId="{6B7FF346-3910-4E21-AAEB-9D2A78125241}" dt="2020-04-16T13:20:29.162" v="113" actId="478"/>
          <ac:picMkLst>
            <pc:docMk/>
            <pc:sldMk cId="3903178832" sldId="2772"/>
            <ac:picMk id="5" creationId="{CCA02CB9-A78F-41BD-B3B6-6BD153822598}"/>
          </ac:picMkLst>
        </pc:picChg>
        <pc:picChg chg="add del mod">
          <ac:chgData name="Amy Paul" userId="86739b4f-e098-4bac-aab2-a72103c9c313" providerId="ADAL" clId="{6B7FF346-3910-4E21-AAEB-9D2A78125241}" dt="2020-04-16T13:20:27.320" v="112" actId="478"/>
          <ac:picMkLst>
            <pc:docMk/>
            <pc:sldMk cId="3903178832" sldId="2772"/>
            <ac:picMk id="10" creationId="{10E4AB7C-ECB2-4397-B087-227FDF9CA037}"/>
          </ac:picMkLst>
        </pc:picChg>
        <pc:picChg chg="add mod">
          <ac:chgData name="Amy Paul" userId="86739b4f-e098-4bac-aab2-a72103c9c313" providerId="ADAL" clId="{6B7FF346-3910-4E21-AAEB-9D2A78125241}" dt="2020-04-16T13:55:42.005" v="594" actId="14100"/>
          <ac:picMkLst>
            <pc:docMk/>
            <pc:sldMk cId="3903178832" sldId="2772"/>
            <ac:picMk id="12" creationId="{FB38EE71-8698-4F7B-993A-9E3FD9FFF669}"/>
          </ac:picMkLst>
        </pc:picChg>
      </pc:sldChg>
      <pc:sldChg chg="delSp modSp addCm modCm">
        <pc:chgData name="Amy Paul" userId="86739b4f-e098-4bac-aab2-a72103c9c313" providerId="ADAL" clId="{6B7FF346-3910-4E21-AAEB-9D2A78125241}" dt="2020-04-16T14:02:38.059" v="604"/>
        <pc:sldMkLst>
          <pc:docMk/>
          <pc:sldMk cId="1221044439" sldId="2774"/>
        </pc:sldMkLst>
        <pc:grpChg chg="del">
          <ac:chgData name="Amy Paul" userId="86739b4f-e098-4bac-aab2-a72103c9c313" providerId="ADAL" clId="{6B7FF346-3910-4E21-AAEB-9D2A78125241}" dt="2020-04-16T13:22:09.165" v="135" actId="478"/>
          <ac:grpSpMkLst>
            <pc:docMk/>
            <pc:sldMk cId="1221044439" sldId="2774"/>
            <ac:grpSpMk id="7" creationId="{AF43157D-366D-48DF-A3D2-85ECC347BC12}"/>
          </ac:grpSpMkLst>
        </pc:grpChg>
        <pc:graphicFrameChg chg="mod">
          <ac:chgData name="Amy Paul" userId="86739b4f-e098-4bac-aab2-a72103c9c313" providerId="ADAL" clId="{6B7FF346-3910-4E21-AAEB-9D2A78125241}" dt="2020-04-16T13:22:18.721" v="137" actId="14100"/>
          <ac:graphicFrameMkLst>
            <pc:docMk/>
            <pc:sldMk cId="1221044439" sldId="2774"/>
            <ac:graphicFrameMk id="8" creationId="{C4586204-4F60-408B-8448-890F59A1A5E1}"/>
          </ac:graphicFrameMkLst>
        </pc:graphicFrameChg>
      </pc:sldChg>
      <pc:sldChg chg="addSp delSp modSp addCm delCm modCm">
        <pc:chgData name="Amy Paul" userId="86739b4f-e098-4bac-aab2-a72103c9c313" providerId="ADAL" clId="{6B7FF346-3910-4E21-AAEB-9D2A78125241}" dt="2020-04-16T14:10:42.855" v="648" actId="1076"/>
        <pc:sldMkLst>
          <pc:docMk/>
          <pc:sldMk cId="3920842087" sldId="2775"/>
        </pc:sldMkLst>
        <pc:spChg chg="mod">
          <ac:chgData name="Amy Paul" userId="86739b4f-e098-4bac-aab2-a72103c9c313" providerId="ADAL" clId="{6B7FF346-3910-4E21-AAEB-9D2A78125241}" dt="2020-04-16T14:10:42.855" v="648" actId="1076"/>
          <ac:spMkLst>
            <pc:docMk/>
            <pc:sldMk cId="3920842087" sldId="2775"/>
            <ac:spMk id="3" creationId="{049541BD-80F2-4A77-95DC-352C54EE7D89}"/>
          </ac:spMkLst>
        </pc:spChg>
        <pc:spChg chg="add del">
          <ac:chgData name="Amy Paul" userId="86739b4f-e098-4bac-aab2-a72103c9c313" providerId="ADAL" clId="{6B7FF346-3910-4E21-AAEB-9D2A78125241}" dt="2020-04-16T14:07:43.663" v="637"/>
          <ac:spMkLst>
            <pc:docMk/>
            <pc:sldMk cId="3920842087" sldId="2775"/>
            <ac:spMk id="6" creationId="{54E5537E-F12F-4548-B659-9E18D62661B2}"/>
          </ac:spMkLst>
        </pc:spChg>
        <pc:spChg chg="add del">
          <ac:chgData name="Amy Paul" userId="86739b4f-e098-4bac-aab2-a72103c9c313" providerId="ADAL" clId="{6B7FF346-3910-4E21-AAEB-9D2A78125241}" dt="2020-04-16T14:07:43.475" v="636"/>
          <ac:spMkLst>
            <pc:docMk/>
            <pc:sldMk cId="3920842087" sldId="2775"/>
            <ac:spMk id="7" creationId="{A9F4F980-7ACA-4E27-BAEA-13EEA289175F}"/>
          </ac:spMkLst>
        </pc:spChg>
        <pc:spChg chg="mod">
          <ac:chgData name="Amy Paul" userId="86739b4f-e098-4bac-aab2-a72103c9c313" providerId="ADAL" clId="{6B7FF346-3910-4E21-AAEB-9D2A78125241}" dt="2020-04-16T14:05:03.171" v="626" actId="20577"/>
          <ac:spMkLst>
            <pc:docMk/>
            <pc:sldMk cId="3920842087" sldId="2775"/>
            <ac:spMk id="12" creationId="{F3832C00-EA61-4F3C-969B-FE4B4AFA6322}"/>
          </ac:spMkLst>
        </pc:spChg>
        <pc:picChg chg="add del">
          <ac:chgData name="Amy Paul" userId="86739b4f-e098-4bac-aab2-a72103c9c313" providerId="ADAL" clId="{6B7FF346-3910-4E21-AAEB-9D2A78125241}" dt="2020-04-16T14:10:22.349" v="644"/>
          <ac:picMkLst>
            <pc:docMk/>
            <pc:sldMk cId="3920842087" sldId="2775"/>
            <ac:picMk id="8" creationId="{1D183991-7D4D-45A6-AA80-A7F59C68B286}"/>
          </ac:picMkLst>
        </pc:picChg>
        <pc:picChg chg="add del">
          <ac:chgData name="Amy Paul" userId="86739b4f-e098-4bac-aab2-a72103c9c313" providerId="ADAL" clId="{6B7FF346-3910-4E21-AAEB-9D2A78125241}" dt="2020-04-16T14:10:39.835" v="647"/>
          <ac:picMkLst>
            <pc:docMk/>
            <pc:sldMk cId="3920842087" sldId="2775"/>
            <ac:picMk id="9" creationId="{E5009C6C-CD32-4C6A-93DC-B33431A49505}"/>
          </ac:picMkLst>
        </pc:picChg>
        <pc:picChg chg="del">
          <ac:chgData name="Amy Paul" userId="86739b4f-e098-4bac-aab2-a72103c9c313" providerId="ADAL" clId="{6B7FF346-3910-4E21-AAEB-9D2A78125241}" dt="2020-04-16T13:23:11.701" v="153" actId="478"/>
          <ac:picMkLst>
            <pc:docMk/>
            <pc:sldMk cId="3920842087" sldId="2775"/>
            <ac:picMk id="11" creationId="{09D53A66-0485-47E7-898C-9A02B4D34B31}"/>
          </ac:picMkLst>
        </pc:picChg>
      </pc:sldChg>
      <pc:sldChg chg="modSp">
        <pc:chgData name="Amy Paul" userId="86739b4f-e098-4bac-aab2-a72103c9c313" providerId="ADAL" clId="{6B7FF346-3910-4E21-AAEB-9D2A78125241}" dt="2020-04-16T13:40:17.235" v="363" actId="20577"/>
        <pc:sldMkLst>
          <pc:docMk/>
          <pc:sldMk cId="1466987904" sldId="2776"/>
        </pc:sldMkLst>
        <pc:spChg chg="mod">
          <ac:chgData name="Amy Paul" userId="86739b4f-e098-4bac-aab2-a72103c9c313" providerId="ADAL" clId="{6B7FF346-3910-4E21-AAEB-9D2A78125241}" dt="2020-04-16T13:40:17.235" v="363" actId="20577"/>
          <ac:spMkLst>
            <pc:docMk/>
            <pc:sldMk cId="1466987904" sldId="2776"/>
            <ac:spMk id="2" creationId="{FF925E46-0744-4BAA-AD72-C6317690E2B0}"/>
          </ac:spMkLst>
        </pc:spChg>
      </pc:sldChg>
      <pc:sldChg chg="modSp">
        <pc:chgData name="Amy Paul" userId="86739b4f-e098-4bac-aab2-a72103c9c313" providerId="ADAL" clId="{6B7FF346-3910-4E21-AAEB-9D2A78125241}" dt="2020-04-16T13:55:01.487" v="593" actId="14100"/>
        <pc:sldMkLst>
          <pc:docMk/>
          <pc:sldMk cId="2738686866" sldId="2780"/>
        </pc:sldMkLst>
        <pc:picChg chg="mod">
          <ac:chgData name="Amy Paul" userId="86739b4f-e098-4bac-aab2-a72103c9c313" providerId="ADAL" clId="{6B7FF346-3910-4E21-AAEB-9D2A78125241}" dt="2020-04-16T13:55:01.487" v="593" actId="14100"/>
          <ac:picMkLst>
            <pc:docMk/>
            <pc:sldMk cId="2738686866" sldId="2780"/>
            <ac:picMk id="5" creationId="{00000000-0000-0000-0000-000000000000}"/>
          </ac:picMkLst>
        </pc:picChg>
      </pc:sldChg>
      <pc:sldChg chg="modSp">
        <pc:chgData name="Amy Paul" userId="86739b4f-e098-4bac-aab2-a72103c9c313" providerId="ADAL" clId="{6B7FF346-3910-4E21-AAEB-9D2A78125241}" dt="2020-04-16T13:47:26.075" v="449" actId="20577"/>
        <pc:sldMkLst>
          <pc:docMk/>
          <pc:sldMk cId="1302393597" sldId="2781"/>
        </pc:sldMkLst>
        <pc:spChg chg="mod">
          <ac:chgData name="Amy Paul" userId="86739b4f-e098-4bac-aab2-a72103c9c313" providerId="ADAL" clId="{6B7FF346-3910-4E21-AAEB-9D2A78125241}" dt="2020-04-16T13:47:26.075" v="449" actId="20577"/>
          <ac:spMkLst>
            <pc:docMk/>
            <pc:sldMk cId="1302393597" sldId="2781"/>
            <ac:spMk id="5" creationId="{00000000-0000-0000-0000-000000000000}"/>
          </ac:spMkLst>
        </pc:spChg>
      </pc:sldChg>
      <pc:sldChg chg="addCm modCm">
        <pc:chgData name="Amy Paul" userId="86739b4f-e098-4bac-aab2-a72103c9c313" providerId="ADAL" clId="{6B7FF346-3910-4E21-AAEB-9D2A78125241}" dt="2020-04-16T13:48:32.193" v="451"/>
        <pc:sldMkLst>
          <pc:docMk/>
          <pc:sldMk cId="2079980806" sldId="2783"/>
        </pc:sldMkLst>
      </pc:sldChg>
      <pc:sldChg chg="modSp">
        <pc:chgData name="Amy Paul" userId="86739b4f-e098-4bac-aab2-a72103c9c313" providerId="ADAL" clId="{6B7FF346-3910-4E21-AAEB-9D2A78125241}" dt="2020-04-16T13:25:29.579" v="197" actId="27636"/>
        <pc:sldMkLst>
          <pc:docMk/>
          <pc:sldMk cId="3079435159" sldId="2786"/>
        </pc:sldMkLst>
        <pc:spChg chg="mod">
          <ac:chgData name="Amy Paul" userId="86739b4f-e098-4bac-aab2-a72103c9c313" providerId="ADAL" clId="{6B7FF346-3910-4E21-AAEB-9D2A78125241}" dt="2020-04-16T13:25:29.579" v="197" actId="27636"/>
          <ac:spMkLst>
            <pc:docMk/>
            <pc:sldMk cId="3079435159" sldId="2786"/>
            <ac:spMk id="2" creationId="{FF925E46-0744-4BAA-AD72-C6317690E2B0}"/>
          </ac:spMkLst>
        </pc:spChg>
      </pc:sldChg>
      <pc:sldChg chg="addSp modSp addCm modCm">
        <pc:chgData name="Amy Paul" userId="86739b4f-e098-4bac-aab2-a72103c9c313" providerId="ADAL" clId="{6B7FF346-3910-4E21-AAEB-9D2A78125241}" dt="2020-04-16T13:54:14.287" v="592" actId="6549"/>
        <pc:sldMkLst>
          <pc:docMk/>
          <pc:sldMk cId="920466554" sldId="2788"/>
        </pc:sldMkLst>
        <pc:spChg chg="add mod">
          <ac:chgData name="Amy Paul" userId="86739b4f-e098-4bac-aab2-a72103c9c313" providerId="ADAL" clId="{6B7FF346-3910-4E21-AAEB-9D2A78125241}" dt="2020-04-16T13:53:18.946" v="582" actId="1076"/>
          <ac:spMkLst>
            <pc:docMk/>
            <pc:sldMk cId="920466554" sldId="2788"/>
            <ac:spMk id="2" creationId="{D06E1C56-A667-43E1-BEB4-D7D5B27E402E}"/>
          </ac:spMkLst>
        </pc:spChg>
        <pc:spChg chg="mod">
          <ac:chgData name="Amy Paul" userId="86739b4f-e098-4bac-aab2-a72103c9c313" providerId="ADAL" clId="{6B7FF346-3910-4E21-AAEB-9D2A78125241}" dt="2020-04-16T13:27:12.381" v="216" actId="20577"/>
          <ac:spMkLst>
            <pc:docMk/>
            <pc:sldMk cId="920466554" sldId="2788"/>
            <ac:spMk id="4" creationId="{C444101B-30DC-4296-B117-52EE1D6BBDDB}"/>
          </ac:spMkLst>
        </pc:spChg>
        <pc:spChg chg="mod">
          <ac:chgData name="Amy Paul" userId="86739b4f-e098-4bac-aab2-a72103c9c313" providerId="ADAL" clId="{6B7FF346-3910-4E21-AAEB-9D2A78125241}" dt="2020-04-16T13:53:51.530" v="586" actId="27636"/>
          <ac:spMkLst>
            <pc:docMk/>
            <pc:sldMk cId="920466554" sldId="2788"/>
            <ac:spMk id="8" creationId="{9E55C422-BEFB-4DDC-AB1F-E5C5BD9A8AAF}"/>
          </ac:spMkLst>
        </pc:spChg>
        <pc:spChg chg="mod">
          <ac:chgData name="Amy Paul" userId="86739b4f-e098-4bac-aab2-a72103c9c313" providerId="ADAL" clId="{6B7FF346-3910-4E21-AAEB-9D2A78125241}" dt="2020-04-16T13:52:24.435" v="574" actId="688"/>
          <ac:spMkLst>
            <pc:docMk/>
            <pc:sldMk cId="920466554" sldId="2788"/>
            <ac:spMk id="11" creationId="{AE2D8C17-2B31-4DB5-8324-5D3F9FF8B0BE}"/>
          </ac:spMkLst>
        </pc:spChg>
        <pc:spChg chg="mod">
          <ac:chgData name="Amy Paul" userId="86739b4f-e098-4bac-aab2-a72103c9c313" providerId="ADAL" clId="{6B7FF346-3910-4E21-AAEB-9D2A78125241}" dt="2020-04-16T13:54:14.287" v="592" actId="6549"/>
          <ac:spMkLst>
            <pc:docMk/>
            <pc:sldMk cId="920466554" sldId="2788"/>
            <ac:spMk id="15" creationId="{7C5A8937-A8D8-49C0-812F-0CCEF3005B1B}"/>
          </ac:spMkLst>
        </pc:spChg>
        <pc:grpChg chg="mod">
          <ac:chgData name="Amy Paul" userId="86739b4f-e098-4bac-aab2-a72103c9c313" providerId="ADAL" clId="{6B7FF346-3910-4E21-AAEB-9D2A78125241}" dt="2020-04-16T13:53:14.814" v="581" actId="1076"/>
          <ac:grpSpMkLst>
            <pc:docMk/>
            <pc:sldMk cId="920466554" sldId="2788"/>
            <ac:grpSpMk id="9" creationId="{F369907F-D8FF-4032-8810-5346FBFCE7EF}"/>
          </ac:grpSpMkLst>
        </pc:grpChg>
      </pc:sldChg>
      <pc:sldChg chg="modSp">
        <pc:chgData name="Amy Paul" userId="86739b4f-e098-4bac-aab2-a72103c9c313" providerId="ADAL" clId="{6B7FF346-3910-4E21-AAEB-9D2A78125241}" dt="2020-04-16T13:13:56.597" v="18" actId="20577"/>
        <pc:sldMkLst>
          <pc:docMk/>
          <pc:sldMk cId="3634136687" sldId="2793"/>
        </pc:sldMkLst>
        <pc:spChg chg="mod">
          <ac:chgData name="Amy Paul" userId="86739b4f-e098-4bac-aab2-a72103c9c313" providerId="ADAL" clId="{6B7FF346-3910-4E21-AAEB-9D2A78125241}" dt="2020-04-16T13:13:56.597" v="18" actId="20577"/>
          <ac:spMkLst>
            <pc:docMk/>
            <pc:sldMk cId="3634136687" sldId="2793"/>
            <ac:spMk id="5" creationId="{00000000-0000-0000-0000-000000000000}"/>
          </ac:spMkLst>
        </pc:spChg>
      </pc:sldChg>
      <pc:sldChg chg="modSp">
        <pc:chgData name="Amy Paul" userId="86739b4f-e098-4bac-aab2-a72103c9c313" providerId="ADAL" clId="{6B7FF346-3910-4E21-AAEB-9D2A78125241}" dt="2020-04-16T13:26:17.345" v="211" actId="20577"/>
        <pc:sldMkLst>
          <pc:docMk/>
          <pc:sldMk cId="2053642573" sldId="2796"/>
        </pc:sldMkLst>
        <pc:spChg chg="mod">
          <ac:chgData name="Amy Paul" userId="86739b4f-e098-4bac-aab2-a72103c9c313" providerId="ADAL" clId="{6B7FF346-3910-4E21-AAEB-9D2A78125241}" dt="2020-04-16T13:26:17.345" v="211" actId="20577"/>
          <ac:spMkLst>
            <pc:docMk/>
            <pc:sldMk cId="2053642573" sldId="2796"/>
            <ac:spMk id="2" creationId="{FF925E46-0744-4BAA-AD72-C6317690E2B0}"/>
          </ac:spMkLst>
        </pc:spChg>
      </pc:sldChg>
      <pc:sldChg chg="modSp addCm">
        <pc:chgData name="Amy Paul" userId="86739b4f-e098-4bac-aab2-a72103c9c313" providerId="ADAL" clId="{6B7FF346-3910-4E21-AAEB-9D2A78125241}" dt="2020-04-16T13:51:44.527" v="572" actId="14100"/>
        <pc:sldMkLst>
          <pc:docMk/>
          <pc:sldMk cId="942126639" sldId="2797"/>
        </pc:sldMkLst>
        <pc:picChg chg="mod">
          <ac:chgData name="Amy Paul" userId="86739b4f-e098-4bac-aab2-a72103c9c313" providerId="ADAL" clId="{6B7FF346-3910-4E21-AAEB-9D2A78125241}" dt="2020-04-16T13:51:31.487" v="570" actId="1076"/>
          <ac:picMkLst>
            <pc:docMk/>
            <pc:sldMk cId="942126639" sldId="2797"/>
            <ac:picMk id="5" creationId="{00000000-0000-0000-0000-000000000000}"/>
          </ac:picMkLst>
        </pc:picChg>
        <pc:picChg chg="mod">
          <ac:chgData name="Amy Paul" userId="86739b4f-e098-4bac-aab2-a72103c9c313" providerId="ADAL" clId="{6B7FF346-3910-4E21-AAEB-9D2A78125241}" dt="2020-04-16T13:51:44.527" v="572" actId="14100"/>
          <ac:picMkLst>
            <pc:docMk/>
            <pc:sldMk cId="942126639" sldId="2797"/>
            <ac:picMk id="7" creationId="{00000000-0000-0000-0000-000000000000}"/>
          </ac:picMkLst>
        </pc:picChg>
      </pc:sldChg>
      <pc:sldChg chg="modSp addCm modCm">
        <pc:chgData name="Amy Paul" userId="86739b4f-e098-4bac-aab2-a72103c9c313" providerId="ADAL" clId="{6B7FF346-3910-4E21-AAEB-9D2A78125241}" dt="2020-04-16T13:44:59.412" v="440" actId="20577"/>
        <pc:sldMkLst>
          <pc:docMk/>
          <pc:sldMk cId="2961546189" sldId="2799"/>
        </pc:sldMkLst>
        <pc:graphicFrameChg chg="mod">
          <ac:chgData name="Amy Paul" userId="86739b4f-e098-4bac-aab2-a72103c9c313" providerId="ADAL" clId="{6B7FF346-3910-4E21-AAEB-9D2A78125241}" dt="2020-04-16T13:44:59.412" v="440" actId="20577"/>
          <ac:graphicFrameMkLst>
            <pc:docMk/>
            <pc:sldMk cId="2961546189" sldId="2799"/>
            <ac:graphicFrameMk id="5" creationId="{398EA175-7827-478B-BF70-5A8C627C4E4D}"/>
          </ac:graphicFrameMkLst>
        </pc:graphicFrameChg>
      </pc:sldChg>
      <pc:sldChg chg="modSp addCm modCm">
        <pc:chgData name="Amy Paul" userId="86739b4f-e098-4bac-aab2-a72103c9c313" providerId="ADAL" clId="{6B7FF346-3910-4E21-AAEB-9D2A78125241}" dt="2020-04-16T13:42:28.064" v="405"/>
        <pc:sldMkLst>
          <pc:docMk/>
          <pc:sldMk cId="1901537996" sldId="2800"/>
        </pc:sldMkLst>
        <pc:graphicFrameChg chg="mod">
          <ac:chgData name="Amy Paul" userId="86739b4f-e098-4bac-aab2-a72103c9c313" providerId="ADAL" clId="{6B7FF346-3910-4E21-AAEB-9D2A78125241}" dt="2020-04-16T13:42:00.194" v="403" actId="20577"/>
          <ac:graphicFrameMkLst>
            <pc:docMk/>
            <pc:sldMk cId="1901537996" sldId="2800"/>
            <ac:graphicFrameMk id="6" creationId="{6BC44DCE-55B7-4A86-A78C-BAFFA425891C}"/>
          </ac:graphicFrameMkLst>
        </pc:graphicFrameChg>
      </pc:sldChg>
      <pc:sldChg chg="modSp">
        <pc:chgData name="Amy Paul" userId="86739b4f-e098-4bac-aab2-a72103c9c313" providerId="ADAL" clId="{6B7FF346-3910-4E21-AAEB-9D2A78125241}" dt="2020-04-16T13:40:52.368" v="366" actId="14100"/>
        <pc:sldMkLst>
          <pc:docMk/>
          <pc:sldMk cId="1983298522" sldId="2801"/>
        </pc:sldMkLst>
        <pc:graphicFrameChg chg="mod">
          <ac:chgData name="Amy Paul" userId="86739b4f-e098-4bac-aab2-a72103c9c313" providerId="ADAL" clId="{6B7FF346-3910-4E21-AAEB-9D2A78125241}" dt="2020-04-16T13:28:04.485" v="275" actId="20577"/>
          <ac:graphicFrameMkLst>
            <pc:docMk/>
            <pc:sldMk cId="1983298522" sldId="2801"/>
            <ac:graphicFrameMk id="6" creationId="{8D83C3F8-C966-407C-891C-E40393FA7BFD}"/>
          </ac:graphicFrameMkLst>
        </pc:graphicFrameChg>
        <pc:picChg chg="mod">
          <ac:chgData name="Amy Paul" userId="86739b4f-e098-4bac-aab2-a72103c9c313" providerId="ADAL" clId="{6B7FF346-3910-4E21-AAEB-9D2A78125241}" dt="2020-04-16T13:40:52.368" v="366" actId="14100"/>
          <ac:picMkLst>
            <pc:docMk/>
            <pc:sldMk cId="1983298522" sldId="2801"/>
            <ac:picMk id="5" creationId="{00000000-0000-0000-0000-000000000000}"/>
          </ac:picMkLst>
        </pc:picChg>
      </pc:sldChg>
      <pc:sldChg chg="modSp addCm modCm">
        <pc:chgData name="Amy Paul" userId="86739b4f-e098-4bac-aab2-a72103c9c313" providerId="ADAL" clId="{6B7FF346-3910-4E21-AAEB-9D2A78125241}" dt="2020-04-16T13:45:53.997" v="442"/>
        <pc:sldMkLst>
          <pc:docMk/>
          <pc:sldMk cId="3521363340" sldId="2803"/>
        </pc:sldMkLst>
        <pc:graphicFrameChg chg="mod">
          <ac:chgData name="Amy Paul" userId="86739b4f-e098-4bac-aab2-a72103c9c313" providerId="ADAL" clId="{6B7FF346-3910-4E21-AAEB-9D2A78125241}" dt="2020-04-16T13:42:57.424" v="412" actId="20577"/>
          <ac:graphicFrameMkLst>
            <pc:docMk/>
            <pc:sldMk cId="3521363340" sldId="2803"/>
            <ac:graphicFrameMk id="6" creationId="{13AEAE62-98E4-43B1-9E48-4EB679E8796F}"/>
          </ac:graphicFrameMkLst>
        </pc:graphicFrameChg>
      </pc:sldChg>
      <pc:sldChg chg="delSp modSp addCm">
        <pc:chgData name="Amy Paul" userId="86739b4f-e098-4bac-aab2-a72103c9c313" providerId="ADAL" clId="{6B7FF346-3910-4E21-AAEB-9D2A78125241}" dt="2020-04-16T14:03:08.696" v="605" actId="1589"/>
        <pc:sldMkLst>
          <pc:docMk/>
          <pc:sldMk cId="1328160058" sldId="2805"/>
        </pc:sldMkLst>
        <pc:grpChg chg="del">
          <ac:chgData name="Amy Paul" userId="86739b4f-e098-4bac-aab2-a72103c9c313" providerId="ADAL" clId="{6B7FF346-3910-4E21-AAEB-9D2A78125241}" dt="2020-04-16T13:22:37.226" v="138" actId="478"/>
          <ac:grpSpMkLst>
            <pc:docMk/>
            <pc:sldMk cId="1328160058" sldId="2805"/>
            <ac:grpSpMk id="7" creationId="{AF43157D-366D-48DF-A3D2-85ECC347BC12}"/>
          </ac:grpSpMkLst>
        </pc:grpChg>
        <pc:graphicFrameChg chg="mod">
          <ac:chgData name="Amy Paul" userId="86739b4f-e098-4bac-aab2-a72103c9c313" providerId="ADAL" clId="{6B7FF346-3910-4E21-AAEB-9D2A78125241}" dt="2020-04-16T13:22:50.239" v="152" actId="20577"/>
          <ac:graphicFrameMkLst>
            <pc:docMk/>
            <pc:sldMk cId="1328160058" sldId="2805"/>
            <ac:graphicFrameMk id="8" creationId="{71362BBD-EB21-4D1F-A4F6-A704185F83A3}"/>
          </ac:graphicFrameMkLst>
        </pc:graphicFrameChg>
      </pc:sldChg>
      <pc:sldChg chg="addSp delSp modSp addCm modCm">
        <pc:chgData name="Amy Paul" userId="86739b4f-e098-4bac-aab2-a72103c9c313" providerId="ADAL" clId="{6B7FF346-3910-4E21-AAEB-9D2A78125241}" dt="2020-04-16T13:36:46.719" v="324" actId="122"/>
        <pc:sldMkLst>
          <pc:docMk/>
          <pc:sldMk cId="2404013296" sldId="2806"/>
        </pc:sldMkLst>
        <pc:graphicFrameChg chg="mod">
          <ac:chgData name="Amy Paul" userId="86739b4f-e098-4bac-aab2-a72103c9c313" providerId="ADAL" clId="{6B7FF346-3910-4E21-AAEB-9D2A78125241}" dt="2020-04-16T13:36:46.719" v="324" actId="122"/>
          <ac:graphicFrameMkLst>
            <pc:docMk/>
            <pc:sldMk cId="2404013296" sldId="2806"/>
            <ac:graphicFrameMk id="5" creationId="{4531486C-F87E-4BB1-A4ED-6AB8E9E6A245}"/>
          </ac:graphicFrameMkLst>
        </pc:graphicFrameChg>
        <pc:picChg chg="add del mod">
          <ac:chgData name="Amy Paul" userId="86739b4f-e098-4bac-aab2-a72103c9c313" providerId="ADAL" clId="{6B7FF346-3910-4E21-AAEB-9D2A78125241}" dt="2020-04-16T13:35:00.379" v="303" actId="478"/>
          <ac:picMkLst>
            <pc:docMk/>
            <pc:sldMk cId="2404013296" sldId="2806"/>
            <ac:picMk id="6" creationId="{30E6491F-2983-47E7-BC6D-75D049D7615A}"/>
          </ac:picMkLst>
        </pc:picChg>
        <pc:picChg chg="add del mod">
          <ac:chgData name="Amy Paul" userId="86739b4f-e098-4bac-aab2-a72103c9c313" providerId="ADAL" clId="{6B7FF346-3910-4E21-AAEB-9D2A78125241}" dt="2020-04-16T13:32:13.111" v="296" actId="478"/>
          <ac:picMkLst>
            <pc:docMk/>
            <pc:sldMk cId="2404013296" sldId="2806"/>
            <ac:picMk id="1026" creationId="{84527E14-A235-4963-B0A4-04F6E4A6FD92}"/>
          </ac:picMkLst>
        </pc:picChg>
        <pc:picChg chg="add mod">
          <ac:chgData name="Amy Paul" userId="86739b4f-e098-4bac-aab2-a72103c9c313" providerId="ADAL" clId="{6B7FF346-3910-4E21-AAEB-9D2A78125241}" dt="2020-04-16T13:35:15.855" v="308" actId="14100"/>
          <ac:picMkLst>
            <pc:docMk/>
            <pc:sldMk cId="2404013296" sldId="2806"/>
            <ac:picMk id="1028" creationId="{AA195695-E255-4761-AE61-BF7130654637}"/>
          </ac:picMkLst>
        </pc:picChg>
        <pc:picChg chg="del mod">
          <ac:chgData name="Amy Paul" userId="86739b4f-e098-4bac-aab2-a72103c9c313" providerId="ADAL" clId="{6B7FF346-3910-4E21-AAEB-9D2A78125241}" dt="2020-04-16T13:32:13.111" v="296" actId="478"/>
          <ac:picMkLst>
            <pc:docMk/>
            <pc:sldMk cId="2404013296" sldId="2806"/>
            <ac:picMk id="2050" creationId="{00000000-0000-0000-0000-000000000000}"/>
          </ac:picMkLst>
        </pc:picChg>
      </pc:sldChg>
      <pc:sldChg chg="modSp addCm">
        <pc:chgData name="Amy Paul" userId="86739b4f-e098-4bac-aab2-a72103c9c313" providerId="ADAL" clId="{6B7FF346-3910-4E21-AAEB-9D2A78125241}" dt="2020-04-16T13:40:36.900" v="365" actId="12"/>
        <pc:sldMkLst>
          <pc:docMk/>
          <pc:sldMk cId="2717372232" sldId="2807"/>
        </pc:sldMkLst>
        <pc:spChg chg="mod">
          <ac:chgData name="Amy Paul" userId="86739b4f-e098-4bac-aab2-a72103c9c313" providerId="ADAL" clId="{6B7FF346-3910-4E21-AAEB-9D2A78125241}" dt="2020-04-16T13:40:36.900" v="365" actId="12"/>
          <ac:spMkLst>
            <pc:docMk/>
            <pc:sldMk cId="2717372232" sldId="2807"/>
            <ac:spMk id="2" creationId="{FF925E46-0744-4BAA-AD72-C6317690E2B0}"/>
          </ac:spMkLst>
        </pc:spChg>
      </pc:sldChg>
      <pc:sldChg chg="modSp addCm delCm modCm">
        <pc:chgData name="Amy Paul" userId="86739b4f-e098-4bac-aab2-a72103c9c313" providerId="ADAL" clId="{6B7FF346-3910-4E21-AAEB-9D2A78125241}" dt="2020-04-16T13:59:46.224" v="602" actId="1592"/>
        <pc:sldMkLst>
          <pc:docMk/>
          <pc:sldMk cId="2393043640" sldId="2809"/>
        </pc:sldMkLst>
        <pc:spChg chg="mod">
          <ac:chgData name="Amy Paul" userId="86739b4f-e098-4bac-aab2-a72103c9c313" providerId="ADAL" clId="{6B7FF346-3910-4E21-AAEB-9D2A78125241}" dt="2020-04-16T13:56:40.164" v="599" actId="1076"/>
          <ac:spMkLst>
            <pc:docMk/>
            <pc:sldMk cId="2393043640" sldId="2809"/>
            <ac:spMk id="2" creationId="{E4E95BD3-DF64-4568-96CA-648E713DD695}"/>
          </ac:spMkLst>
        </pc:spChg>
        <pc:picChg chg="mod">
          <ac:chgData name="Amy Paul" userId="86739b4f-e098-4bac-aab2-a72103c9c313" providerId="ADAL" clId="{6B7FF346-3910-4E21-AAEB-9D2A78125241}" dt="2020-04-16T13:21:19.599" v="123" actId="1076"/>
          <ac:picMkLst>
            <pc:docMk/>
            <pc:sldMk cId="2393043640" sldId="2809"/>
            <ac:picMk id="6" creationId="{0F3A6803-6F0D-4FD3-BEF9-730181163059}"/>
          </ac:picMkLst>
        </pc:picChg>
      </pc:sldChg>
      <pc:sldChg chg="modSp">
        <pc:chgData name="Amy Paul" userId="86739b4f-e098-4bac-aab2-a72103c9c313" providerId="ADAL" clId="{6B7FF346-3910-4E21-AAEB-9D2A78125241}" dt="2020-04-16T13:50:36.279" v="565" actId="14100"/>
        <pc:sldMkLst>
          <pc:docMk/>
          <pc:sldMk cId="1572289753" sldId="2811"/>
        </pc:sldMkLst>
        <pc:picChg chg="mod">
          <ac:chgData name="Amy Paul" userId="86739b4f-e098-4bac-aab2-a72103c9c313" providerId="ADAL" clId="{6B7FF346-3910-4E21-AAEB-9D2A78125241}" dt="2020-04-16T13:50:36.279" v="565" actId="14100"/>
          <ac:picMkLst>
            <pc:docMk/>
            <pc:sldMk cId="1572289753" sldId="2811"/>
            <ac:picMk id="6" creationId="{00000000-0000-0000-0000-000000000000}"/>
          </ac:picMkLst>
        </pc:picChg>
      </pc:sldChg>
      <pc:sldChg chg="modSp">
        <pc:chgData name="Amy Paul" userId="86739b4f-e098-4bac-aab2-a72103c9c313" providerId="ADAL" clId="{6B7FF346-3910-4E21-AAEB-9D2A78125241}" dt="2020-04-16T13:56:07.881" v="598" actId="12"/>
        <pc:sldMkLst>
          <pc:docMk/>
          <pc:sldMk cId="343985726" sldId="2812"/>
        </pc:sldMkLst>
        <pc:spChg chg="mod">
          <ac:chgData name="Amy Paul" userId="86739b4f-e098-4bac-aab2-a72103c9c313" providerId="ADAL" clId="{6B7FF346-3910-4E21-AAEB-9D2A78125241}" dt="2020-04-16T13:20:56.420" v="120" actId="27636"/>
          <ac:spMkLst>
            <pc:docMk/>
            <pc:sldMk cId="343985726" sldId="2812"/>
            <ac:spMk id="2" creationId="{E4E95BD3-DF64-4568-96CA-648E713DD695}"/>
          </ac:spMkLst>
        </pc:spChg>
        <pc:spChg chg="mod">
          <ac:chgData name="Amy Paul" userId="86739b4f-e098-4bac-aab2-a72103c9c313" providerId="ADAL" clId="{6B7FF346-3910-4E21-AAEB-9D2A78125241}" dt="2020-04-16T13:56:07.881" v="598" actId="12"/>
          <ac:spMkLst>
            <pc:docMk/>
            <pc:sldMk cId="343985726" sldId="2812"/>
            <ac:spMk id="11" creationId="{0BBFC569-42CD-4678-8517-02DAFA662002}"/>
          </ac:spMkLst>
        </pc:spChg>
      </pc:sldChg>
      <pc:sldChg chg="add del">
        <pc:chgData name="Amy Paul" userId="86739b4f-e098-4bac-aab2-a72103c9c313" providerId="ADAL" clId="{6B7FF346-3910-4E21-AAEB-9D2A78125241}" dt="2020-04-16T14:06:54.734" v="630"/>
        <pc:sldMkLst>
          <pc:docMk/>
          <pc:sldMk cId="1239826207" sldId="2813"/>
        </pc:sldMkLst>
      </pc:sldChg>
      <pc:sldChg chg="add del">
        <pc:chgData name="Amy Paul" userId="86739b4f-e098-4bac-aab2-a72103c9c313" providerId="ADAL" clId="{6B7FF346-3910-4E21-AAEB-9D2A78125241}" dt="2020-04-16T14:06:39.359" v="628"/>
        <pc:sldMkLst>
          <pc:docMk/>
          <pc:sldMk cId="1495381323" sldId="2813"/>
        </pc:sldMkLst>
      </pc:sldChg>
      <pc:sldChg chg="modSp add del">
        <pc:chgData name="Amy Paul" userId="86739b4f-e098-4bac-aab2-a72103c9c313" providerId="ADAL" clId="{6B7FF346-3910-4E21-AAEB-9D2A78125241}" dt="2020-04-16T14:07:44.443" v="638"/>
        <pc:sldMkLst>
          <pc:docMk/>
          <pc:sldMk cId="1745722189" sldId="2813"/>
        </pc:sldMkLst>
        <pc:spChg chg="mod">
          <ac:chgData name="Amy Paul" userId="86739b4f-e098-4bac-aab2-a72103c9c313" providerId="ADAL" clId="{6B7FF346-3910-4E21-AAEB-9D2A78125241}" dt="2020-04-16T14:07:28.186" v="633" actId="1076"/>
          <ac:spMkLst>
            <pc:docMk/>
            <pc:sldMk cId="1745722189" sldId="2813"/>
            <ac:spMk id="4" creationId="{BB0F578E-8B6A-435C-9FD7-1A2DAF697A2F}"/>
          </ac:spMkLst>
        </pc:spChg>
      </pc:sldChg>
    </pc:docChg>
  </pc:docChgLst>
  <pc:docChgLst>
    <pc:chgData name="Amy Paul" userId="S::apaul@managementpartners.com::86739b4f-e098-4bac-aab2-a72103c9c313" providerId="AD" clId="Web-{09AC1425-2382-3B33-DA79-BC059FC2A116}"/>
    <pc:docChg chg="modSld">
      <pc:chgData name="Amy Paul" userId="S::apaul@managementpartners.com::86739b4f-e098-4bac-aab2-a72103c9c313" providerId="AD" clId="Web-{09AC1425-2382-3B33-DA79-BC059FC2A116}" dt="2020-04-16T13:02:49.815" v="111" actId="20577"/>
      <pc:docMkLst>
        <pc:docMk/>
      </pc:docMkLst>
      <pc:sldChg chg="modSp">
        <pc:chgData name="Amy Paul" userId="S::apaul@managementpartners.com::86739b4f-e098-4bac-aab2-a72103c9c313" providerId="AD" clId="Web-{09AC1425-2382-3B33-DA79-BC059FC2A116}" dt="2020-04-16T12:58:48.814" v="0" actId="14100"/>
        <pc:sldMkLst>
          <pc:docMk/>
          <pc:sldMk cId="4132323104" sldId="1146"/>
        </pc:sldMkLst>
        <pc:graphicFrameChg chg="mod">
          <ac:chgData name="Amy Paul" userId="S::apaul@managementpartners.com::86739b4f-e098-4bac-aab2-a72103c9c313" providerId="AD" clId="Web-{09AC1425-2382-3B33-DA79-BC059FC2A116}" dt="2020-04-16T12:58:48.814" v="0" actId="14100"/>
          <ac:graphicFrameMkLst>
            <pc:docMk/>
            <pc:sldMk cId="4132323104" sldId="1146"/>
            <ac:graphicFrameMk id="6" creationId="{D05BCC9D-4225-0240-BF10-995EDFED7C6D}"/>
          </ac:graphicFrameMkLst>
        </pc:graphicFrameChg>
      </pc:sldChg>
      <pc:sldChg chg="modSp">
        <pc:chgData name="Amy Paul" userId="S::apaul@managementpartners.com::86739b4f-e098-4bac-aab2-a72103c9c313" providerId="AD" clId="Web-{09AC1425-2382-3B33-DA79-BC059FC2A116}" dt="2020-04-16T13:02:49.815" v="111" actId="20577"/>
        <pc:sldMkLst>
          <pc:docMk/>
          <pc:sldMk cId="3564510960" sldId="2771"/>
        </pc:sldMkLst>
        <pc:graphicFrameChg chg="modGraphic">
          <ac:chgData name="Amy Paul" userId="S::apaul@managementpartners.com::86739b4f-e098-4bac-aab2-a72103c9c313" providerId="AD" clId="Web-{09AC1425-2382-3B33-DA79-BC059FC2A116}" dt="2020-04-16T13:02:49.815" v="111" actId="20577"/>
          <ac:graphicFrameMkLst>
            <pc:docMk/>
            <pc:sldMk cId="3564510960" sldId="2771"/>
            <ac:graphicFrameMk id="5" creationId="{A0EAC4C2-0932-4C28-989E-CB1E9E61D3AE}"/>
          </ac:graphicFrameMkLst>
        </pc:graphicFrameChg>
      </pc:sldChg>
      <pc:sldChg chg="modSp">
        <pc:chgData name="Amy Paul" userId="S::apaul@managementpartners.com::86739b4f-e098-4bac-aab2-a72103c9c313" providerId="AD" clId="Web-{09AC1425-2382-3B33-DA79-BC059FC2A116}" dt="2020-04-16T13:00:05.080" v="18" actId="20577"/>
        <pc:sldMkLst>
          <pc:docMk/>
          <pc:sldMk cId="1865590784" sldId="2778"/>
        </pc:sldMkLst>
        <pc:graphicFrameChg chg="modGraphic">
          <ac:chgData name="Amy Paul" userId="S::apaul@managementpartners.com::86739b4f-e098-4bac-aab2-a72103c9c313" providerId="AD" clId="Web-{09AC1425-2382-3B33-DA79-BC059FC2A116}" dt="2020-04-16T13:00:05.080" v="18" actId="20577"/>
          <ac:graphicFrameMkLst>
            <pc:docMk/>
            <pc:sldMk cId="1865590784" sldId="2778"/>
            <ac:graphicFrameMk id="5" creationId="{F7DB3F55-9FB0-4E75-BCF4-1105623D9345}"/>
          </ac:graphicFrameMkLst>
        </pc:graphicFrameChg>
      </pc:sldChg>
      <pc:sldChg chg="modSp">
        <pc:chgData name="Amy Paul" userId="S::apaul@managementpartners.com::86739b4f-e098-4bac-aab2-a72103c9c313" providerId="AD" clId="Web-{09AC1425-2382-3B33-DA79-BC059FC2A116}" dt="2020-04-16T13:02:17.331" v="98" actId="20577"/>
        <pc:sldMkLst>
          <pc:docMk/>
          <pc:sldMk cId="2079980806" sldId="2783"/>
        </pc:sldMkLst>
        <pc:spChg chg="mod">
          <ac:chgData name="Amy Paul" userId="S::apaul@managementpartners.com::86739b4f-e098-4bac-aab2-a72103c9c313" providerId="AD" clId="Web-{09AC1425-2382-3B33-DA79-BC059FC2A116}" dt="2020-04-16T13:02:17.331" v="98" actId="20577"/>
          <ac:spMkLst>
            <pc:docMk/>
            <pc:sldMk cId="2079980806" sldId="2783"/>
            <ac:spMk id="2" creationId="{00000000-0000-0000-0000-000000000000}"/>
          </ac:spMkLst>
        </pc:spChg>
      </pc:sldChg>
    </pc:docChg>
  </pc:docChgLst>
  <pc:docChgLst>
    <pc:chgData name="Robert Leland" userId="S::rleland@managementpartners.com::0d685cd8-0eee-4596-9ecd-51c37cccc37e" providerId="AD" clId="Web-{8E6BF074-24C3-6522-AFAE-D4E2458E3D6E}"/>
    <pc:docChg chg="modSld">
      <pc:chgData name="Robert Leland" userId="S::rleland@managementpartners.com::0d685cd8-0eee-4596-9ecd-51c37cccc37e" providerId="AD" clId="Web-{8E6BF074-24C3-6522-AFAE-D4E2458E3D6E}" dt="2020-04-16T19:06:41.550" v="10" actId="20577"/>
      <pc:docMkLst>
        <pc:docMk/>
      </pc:docMkLst>
      <pc:sldChg chg="modSp">
        <pc:chgData name="Robert Leland" userId="S::rleland@managementpartners.com::0d685cd8-0eee-4596-9ecd-51c37cccc37e" providerId="AD" clId="Web-{8E6BF074-24C3-6522-AFAE-D4E2458E3D6E}" dt="2020-04-16T19:06:40.300" v="8" actId="20577"/>
        <pc:sldMkLst>
          <pc:docMk/>
          <pc:sldMk cId="977563878" sldId="2818"/>
        </pc:sldMkLst>
        <pc:spChg chg="mod">
          <ac:chgData name="Robert Leland" userId="S::rleland@managementpartners.com::0d685cd8-0eee-4596-9ecd-51c37cccc37e" providerId="AD" clId="Web-{8E6BF074-24C3-6522-AFAE-D4E2458E3D6E}" dt="2020-04-16T19:06:40.300" v="8" actId="20577"/>
          <ac:spMkLst>
            <pc:docMk/>
            <pc:sldMk cId="977563878" sldId="2818"/>
            <ac:spMk id="2" creationId="{2D489106-EC76-4E7D-90F0-4C4B750B5CAA}"/>
          </ac:spMkLst>
        </pc:spChg>
      </pc:sldChg>
    </pc:docChg>
  </pc:docChgLst>
  <pc:docChgLst>
    <pc:chgData name="Julie Zimmerman" userId="S::jzimmerman@managementpartners.com::b20eef5e-e1b6-4307-9215-ce526929c9df" providerId="AD" clId="Web-{79B112DB-5C11-1B51-7016-06879820489C}"/>
    <pc:docChg chg="modSld">
      <pc:chgData name="Julie Zimmerman" userId="S::jzimmerman@managementpartners.com::b20eef5e-e1b6-4307-9215-ce526929c9df" providerId="AD" clId="Web-{79B112DB-5C11-1B51-7016-06879820489C}" dt="2020-04-16T13:02:56.806" v="158" actId="20577"/>
      <pc:docMkLst>
        <pc:docMk/>
      </pc:docMkLst>
      <pc:sldChg chg="addSp delSp modSp">
        <pc:chgData name="Julie Zimmerman" userId="S::jzimmerman@managementpartners.com::b20eef5e-e1b6-4307-9215-ce526929c9df" providerId="AD" clId="Web-{79B112DB-5C11-1B51-7016-06879820489C}" dt="2020-04-16T13:02:56.806" v="157" actId="20577"/>
        <pc:sldMkLst>
          <pc:docMk/>
          <pc:sldMk cId="1302393597" sldId="2781"/>
        </pc:sldMkLst>
        <pc:spChg chg="mod">
          <ac:chgData name="Julie Zimmerman" userId="S::jzimmerman@managementpartners.com::b20eef5e-e1b6-4307-9215-ce526929c9df" providerId="AD" clId="Web-{79B112DB-5C11-1B51-7016-06879820489C}" dt="2020-04-16T13:02:56.806" v="157" actId="20577"/>
          <ac:spMkLst>
            <pc:docMk/>
            <pc:sldMk cId="1302393597" sldId="2781"/>
            <ac:spMk id="5" creationId="{00000000-0000-0000-0000-000000000000}"/>
          </ac:spMkLst>
        </pc:spChg>
        <pc:picChg chg="del">
          <ac:chgData name="Julie Zimmerman" userId="S::jzimmerman@managementpartners.com::b20eef5e-e1b6-4307-9215-ce526929c9df" providerId="AD" clId="Web-{79B112DB-5C11-1B51-7016-06879820489C}" dt="2020-04-16T13:01:25.634" v="0"/>
          <ac:picMkLst>
            <pc:docMk/>
            <pc:sldMk cId="1302393597" sldId="2781"/>
            <ac:picMk id="2" creationId="{00000000-0000-0000-0000-000000000000}"/>
          </ac:picMkLst>
        </pc:picChg>
        <pc:picChg chg="add mod">
          <ac:chgData name="Julie Zimmerman" userId="S::jzimmerman@managementpartners.com::b20eef5e-e1b6-4307-9215-ce526929c9df" providerId="AD" clId="Web-{79B112DB-5C11-1B51-7016-06879820489C}" dt="2020-04-16T13:01:40.837" v="5" actId="1076"/>
          <ac:picMkLst>
            <pc:docMk/>
            <pc:sldMk cId="1302393597" sldId="2781"/>
            <ac:picMk id="8" creationId="{40C005F9-F467-4A93-BF8D-C24FD4F958EC}"/>
          </ac:picMkLst>
        </pc:picChg>
      </pc:sldChg>
    </pc:docChg>
  </pc:docChgLst>
  <pc:docChgLst>
    <pc:chgData name="Robert Leland" userId="S::rleland@managementpartners.com::0d685cd8-0eee-4596-9ecd-51c37cccc37e" providerId="AD" clId="Web-{B646C77A-2C60-2929-403E-031D2EAF8139}"/>
    <pc:docChg chg="modSld">
      <pc:chgData name="Robert Leland" userId="S::rleland@managementpartners.com::0d685cd8-0eee-4596-9ecd-51c37cccc37e" providerId="AD" clId="Web-{B646C77A-2C60-2929-403E-031D2EAF8139}" dt="2020-04-16T19:13:37.542" v="1"/>
      <pc:docMkLst>
        <pc:docMk/>
      </pc:docMkLst>
      <pc:sldChg chg="delSp">
        <pc:chgData name="Robert Leland" userId="S::rleland@managementpartners.com::0d685cd8-0eee-4596-9ecd-51c37cccc37e" providerId="AD" clId="Web-{B646C77A-2C60-2929-403E-031D2EAF8139}" dt="2020-04-16T19:13:37.542" v="1"/>
        <pc:sldMkLst>
          <pc:docMk/>
          <pc:sldMk cId="343985726" sldId="2812"/>
        </pc:sldMkLst>
        <pc:picChg chg="del">
          <ac:chgData name="Robert Leland" userId="S::rleland@managementpartners.com::0d685cd8-0eee-4596-9ecd-51c37cccc37e" providerId="AD" clId="Web-{B646C77A-2C60-2929-403E-031D2EAF8139}" dt="2020-04-16T19:13:36.214" v="0"/>
          <ac:picMkLst>
            <pc:docMk/>
            <pc:sldMk cId="343985726" sldId="2812"/>
            <ac:picMk id="5" creationId="{F5B13736-14DB-4DE7-82CA-DB095CFB70BD}"/>
          </ac:picMkLst>
        </pc:picChg>
        <pc:picChg chg="del">
          <ac:chgData name="Robert Leland" userId="S::rleland@managementpartners.com::0d685cd8-0eee-4596-9ecd-51c37cccc37e" providerId="AD" clId="Web-{B646C77A-2C60-2929-403E-031D2EAF8139}" dt="2020-04-16T19:13:37.542" v="1"/>
          <ac:picMkLst>
            <pc:docMk/>
            <pc:sldMk cId="343985726" sldId="2812"/>
            <ac:picMk id="7" creationId="{61D69088-3993-46B2-8E8A-8E2EA1E0C4C7}"/>
          </ac:picMkLst>
        </pc:picChg>
      </pc:sldChg>
    </pc:docChg>
  </pc:docChgLst>
  <pc:docChgLst>
    <pc:chgData name="Sam Lieberman" userId="783197cc-4efe-493c-b586-04402f284bb7" providerId="ADAL" clId="{E9B48D03-C98A-4961-9913-9B963AEDE294}"/>
    <pc:docChg chg="undo custSel addSld delSld modSld modSection">
      <pc:chgData name="Sam Lieberman" userId="783197cc-4efe-493c-b586-04402f284bb7" providerId="ADAL" clId="{E9B48D03-C98A-4961-9913-9B963AEDE294}" dt="2020-04-16T18:21:47.128" v="107" actId="47"/>
      <pc:docMkLst>
        <pc:docMk/>
      </pc:docMkLst>
      <pc:sldChg chg="modSp mod">
        <pc:chgData name="Sam Lieberman" userId="783197cc-4efe-493c-b586-04402f284bb7" providerId="ADAL" clId="{E9B48D03-C98A-4961-9913-9B963AEDE294}" dt="2020-04-16T18:18:35.136" v="102" actId="13926"/>
        <pc:sldMkLst>
          <pc:docMk/>
          <pc:sldMk cId="3448098980" sldId="256"/>
        </pc:sldMkLst>
        <pc:spChg chg="mod">
          <ac:chgData name="Sam Lieberman" userId="783197cc-4efe-493c-b586-04402f284bb7" providerId="ADAL" clId="{E9B48D03-C98A-4961-9913-9B963AEDE294}" dt="2020-04-16T18:18:35.136" v="102" actId="13926"/>
          <ac:spMkLst>
            <pc:docMk/>
            <pc:sldMk cId="3448098980" sldId="256"/>
            <ac:spMk id="3" creationId="{00000000-0000-0000-0000-000000000000}"/>
          </ac:spMkLst>
        </pc:spChg>
      </pc:sldChg>
      <pc:sldChg chg="addCm modCm">
        <pc:chgData name="Sam Lieberman" userId="783197cc-4efe-493c-b586-04402f284bb7" providerId="ADAL" clId="{E9B48D03-C98A-4961-9913-9B963AEDE294}" dt="2020-04-16T18:20:40.986" v="104"/>
        <pc:sldMkLst>
          <pc:docMk/>
          <pc:sldMk cId="3564510960" sldId="2771"/>
        </pc:sldMkLst>
      </pc:sldChg>
      <pc:sldChg chg="addSp delSp modSp mod">
        <pc:chgData name="Sam Lieberman" userId="783197cc-4efe-493c-b586-04402f284bb7" providerId="ADAL" clId="{E9B48D03-C98A-4961-9913-9B963AEDE294}" dt="2020-04-16T17:12:16.716" v="30" actId="14100"/>
        <pc:sldMkLst>
          <pc:docMk/>
          <pc:sldMk cId="396115963" sldId="2798"/>
        </pc:sldMkLst>
        <pc:spChg chg="add del mod">
          <ac:chgData name="Sam Lieberman" userId="783197cc-4efe-493c-b586-04402f284bb7" providerId="ADAL" clId="{E9B48D03-C98A-4961-9913-9B963AEDE294}" dt="2020-04-16T17:06:23.405" v="7" actId="931"/>
          <ac:spMkLst>
            <pc:docMk/>
            <pc:sldMk cId="396115963" sldId="2798"/>
            <ac:spMk id="8" creationId="{C1400EB4-40C3-4FC9-A6D6-C87A088FA5D2}"/>
          </ac:spMkLst>
        </pc:spChg>
        <pc:spChg chg="add del mod">
          <ac:chgData name="Sam Lieberman" userId="783197cc-4efe-493c-b586-04402f284bb7" providerId="ADAL" clId="{E9B48D03-C98A-4961-9913-9B963AEDE294}" dt="2020-04-16T17:08:46.846" v="13" actId="931"/>
          <ac:spMkLst>
            <pc:docMk/>
            <pc:sldMk cId="396115963" sldId="2798"/>
            <ac:spMk id="12" creationId="{C92ADC4D-39E2-44B4-AEA9-C2B35BCB3F2F}"/>
          </ac:spMkLst>
        </pc:spChg>
        <pc:spChg chg="add del mod">
          <ac:chgData name="Sam Lieberman" userId="783197cc-4efe-493c-b586-04402f284bb7" providerId="ADAL" clId="{E9B48D03-C98A-4961-9913-9B963AEDE294}" dt="2020-04-16T17:10:16.620" v="20" actId="931"/>
          <ac:spMkLst>
            <pc:docMk/>
            <pc:sldMk cId="396115963" sldId="2798"/>
            <ac:spMk id="16" creationId="{43F108C1-97AA-497B-8BDE-CF19A10602B2}"/>
          </ac:spMkLst>
        </pc:spChg>
        <pc:spChg chg="add del mod">
          <ac:chgData name="Sam Lieberman" userId="783197cc-4efe-493c-b586-04402f284bb7" providerId="ADAL" clId="{E9B48D03-C98A-4961-9913-9B963AEDE294}" dt="2020-04-16T17:12:08.716" v="26" actId="931"/>
          <ac:spMkLst>
            <pc:docMk/>
            <pc:sldMk cId="396115963" sldId="2798"/>
            <ac:spMk id="20" creationId="{0966CE23-6A44-4A49-9065-2C73881E2689}"/>
          </ac:spMkLst>
        </pc:spChg>
        <pc:graphicFrameChg chg="del">
          <ac:chgData name="Sam Lieberman" userId="783197cc-4efe-493c-b586-04402f284bb7" providerId="ADAL" clId="{E9B48D03-C98A-4961-9913-9B963AEDE294}" dt="2020-04-16T17:06:09.585" v="6" actId="478"/>
          <ac:graphicFrameMkLst>
            <pc:docMk/>
            <pc:sldMk cId="396115963" sldId="2798"/>
            <ac:graphicFrameMk id="6" creationId="{D05BCC9D-4225-0240-BF10-995EDFED7C6D}"/>
          </ac:graphicFrameMkLst>
        </pc:graphicFrameChg>
        <pc:picChg chg="del">
          <ac:chgData name="Sam Lieberman" userId="783197cc-4efe-493c-b586-04402f284bb7" providerId="ADAL" clId="{E9B48D03-C98A-4961-9913-9B963AEDE294}" dt="2020-04-16T17:06:07.951" v="5" actId="478"/>
          <ac:picMkLst>
            <pc:docMk/>
            <pc:sldMk cId="396115963" sldId="2798"/>
            <ac:picMk id="7" creationId="{00000000-0000-0000-0000-000000000000}"/>
          </ac:picMkLst>
        </pc:picChg>
        <pc:picChg chg="add del mod">
          <ac:chgData name="Sam Lieberman" userId="783197cc-4efe-493c-b586-04402f284bb7" providerId="ADAL" clId="{E9B48D03-C98A-4961-9913-9B963AEDE294}" dt="2020-04-16T17:06:44.034" v="12" actId="478"/>
          <ac:picMkLst>
            <pc:docMk/>
            <pc:sldMk cId="396115963" sldId="2798"/>
            <ac:picMk id="10" creationId="{FE4A96EB-4FB5-423A-B9FA-E8303242A360}"/>
          </ac:picMkLst>
        </pc:picChg>
        <pc:picChg chg="add del mod">
          <ac:chgData name="Sam Lieberman" userId="783197cc-4efe-493c-b586-04402f284bb7" providerId="ADAL" clId="{E9B48D03-C98A-4961-9913-9B963AEDE294}" dt="2020-04-16T17:09:27.951" v="19" actId="478"/>
          <ac:picMkLst>
            <pc:docMk/>
            <pc:sldMk cId="396115963" sldId="2798"/>
            <ac:picMk id="14" creationId="{99037C76-FFCC-480A-A091-8E7C78B45E0F}"/>
          </ac:picMkLst>
        </pc:picChg>
        <pc:picChg chg="add del mod">
          <ac:chgData name="Sam Lieberman" userId="783197cc-4efe-493c-b586-04402f284bb7" providerId="ADAL" clId="{E9B48D03-C98A-4961-9913-9B963AEDE294}" dt="2020-04-16T17:12:04.638" v="25" actId="478"/>
          <ac:picMkLst>
            <pc:docMk/>
            <pc:sldMk cId="396115963" sldId="2798"/>
            <ac:picMk id="18" creationId="{6862B3EF-A4EC-4B9D-8692-BC7DB9869B94}"/>
          </ac:picMkLst>
        </pc:picChg>
        <pc:picChg chg="add mod">
          <ac:chgData name="Sam Lieberman" userId="783197cc-4efe-493c-b586-04402f284bb7" providerId="ADAL" clId="{E9B48D03-C98A-4961-9913-9B963AEDE294}" dt="2020-04-16T17:12:16.716" v="30" actId="14100"/>
          <ac:picMkLst>
            <pc:docMk/>
            <pc:sldMk cId="396115963" sldId="2798"/>
            <ac:picMk id="22" creationId="{66A726E7-3A6A-4C61-B5EC-80135762A8F2}"/>
          </ac:picMkLst>
        </pc:picChg>
      </pc:sldChg>
      <pc:sldChg chg="addSp delSp modSp del mod">
        <pc:chgData name="Sam Lieberman" userId="783197cc-4efe-493c-b586-04402f284bb7" providerId="ADAL" clId="{E9B48D03-C98A-4961-9913-9B963AEDE294}" dt="2020-04-16T18:04:09.334" v="87" actId="47"/>
        <pc:sldMkLst>
          <pc:docMk/>
          <pc:sldMk cId="2961546189" sldId="2799"/>
        </pc:sldMkLst>
        <pc:spChg chg="add del mod">
          <ac:chgData name="Sam Lieberman" userId="783197cc-4efe-493c-b586-04402f284bb7" providerId="ADAL" clId="{E9B48D03-C98A-4961-9913-9B963AEDE294}" dt="2020-04-16T17:57:41.926" v="62" actId="1032"/>
          <ac:spMkLst>
            <pc:docMk/>
            <pc:sldMk cId="2961546189" sldId="2799"/>
            <ac:spMk id="7" creationId="{6C2DC29F-8479-4FD2-9375-02FE57058BFF}"/>
          </ac:spMkLst>
        </pc:spChg>
        <pc:spChg chg="add del mod">
          <ac:chgData name="Sam Lieberman" userId="783197cc-4efe-493c-b586-04402f284bb7" providerId="ADAL" clId="{E9B48D03-C98A-4961-9913-9B963AEDE294}" dt="2020-04-16T17:58:31.261" v="64" actId="1032"/>
          <ac:spMkLst>
            <pc:docMk/>
            <pc:sldMk cId="2961546189" sldId="2799"/>
            <ac:spMk id="10" creationId="{25C0C045-0772-4293-AD59-6B6DBAD534C7}"/>
          </ac:spMkLst>
        </pc:spChg>
        <pc:graphicFrameChg chg="add del mod">
          <ac:chgData name="Sam Lieberman" userId="783197cc-4efe-493c-b586-04402f284bb7" providerId="ADAL" clId="{E9B48D03-C98A-4961-9913-9B963AEDE294}" dt="2020-04-16T17:56:39.002" v="59" actId="478"/>
          <ac:graphicFrameMkLst>
            <pc:docMk/>
            <pc:sldMk cId="2961546189" sldId="2799"/>
            <ac:graphicFrameMk id="2" creationId="{8AB0DBD2-644E-44D3-A213-6D2B50EB504B}"/>
          </ac:graphicFrameMkLst>
        </pc:graphicFrameChg>
        <pc:graphicFrameChg chg="del">
          <ac:chgData name="Sam Lieberman" userId="783197cc-4efe-493c-b586-04402f284bb7" providerId="ADAL" clId="{E9B48D03-C98A-4961-9913-9B963AEDE294}" dt="2020-04-16T17:56:51.529" v="61" actId="478"/>
          <ac:graphicFrameMkLst>
            <pc:docMk/>
            <pc:sldMk cId="2961546189" sldId="2799"/>
            <ac:graphicFrameMk id="5" creationId="{398EA175-7827-478B-BF70-5A8C627C4E4D}"/>
          </ac:graphicFrameMkLst>
        </pc:graphicFrameChg>
        <pc:graphicFrameChg chg="add del mod">
          <ac:chgData name="Sam Lieberman" userId="783197cc-4efe-493c-b586-04402f284bb7" providerId="ADAL" clId="{E9B48D03-C98A-4961-9913-9B963AEDE294}" dt="2020-04-16T17:57:51.904" v="63" actId="478"/>
          <ac:graphicFrameMkLst>
            <pc:docMk/>
            <pc:sldMk cId="2961546189" sldId="2799"/>
            <ac:graphicFrameMk id="8" creationId="{52FB6016-1010-4BEC-B8C7-7BA26296DA03}"/>
          </ac:graphicFrameMkLst>
        </pc:graphicFrameChg>
        <pc:graphicFrameChg chg="add mod">
          <ac:chgData name="Sam Lieberman" userId="783197cc-4efe-493c-b586-04402f284bb7" providerId="ADAL" clId="{E9B48D03-C98A-4961-9913-9B963AEDE294}" dt="2020-04-16T17:59:40.311" v="78" actId="20577"/>
          <ac:graphicFrameMkLst>
            <pc:docMk/>
            <pc:sldMk cId="2961546189" sldId="2799"/>
            <ac:graphicFrameMk id="11" creationId="{66539FE4-CA53-4F2B-8611-2B30E4B26978}"/>
          </ac:graphicFrameMkLst>
        </pc:graphicFrameChg>
        <pc:graphicFrameChg chg="add del">
          <ac:chgData name="Sam Lieberman" userId="783197cc-4efe-493c-b586-04402f284bb7" providerId="ADAL" clId="{E9B48D03-C98A-4961-9913-9B963AEDE294}" dt="2020-04-16T18:00:56.794" v="80"/>
          <ac:graphicFrameMkLst>
            <pc:docMk/>
            <pc:sldMk cId="2961546189" sldId="2799"/>
            <ac:graphicFrameMk id="12" creationId="{F7286B52-897F-40E3-A188-40CF1A063EC3}"/>
          </ac:graphicFrameMkLst>
        </pc:graphicFrameChg>
        <pc:graphicFrameChg chg="add del">
          <ac:chgData name="Sam Lieberman" userId="783197cc-4efe-493c-b586-04402f284bb7" providerId="ADAL" clId="{E9B48D03-C98A-4961-9913-9B963AEDE294}" dt="2020-04-16T18:00:59.839" v="82"/>
          <ac:graphicFrameMkLst>
            <pc:docMk/>
            <pc:sldMk cId="2961546189" sldId="2799"/>
            <ac:graphicFrameMk id="13" creationId="{54D8CA3A-BB25-46A9-A534-58C4E7D21CCD}"/>
          </ac:graphicFrameMkLst>
        </pc:graphicFrameChg>
        <pc:graphicFrameChg chg="add del">
          <ac:chgData name="Sam Lieberman" userId="783197cc-4efe-493c-b586-04402f284bb7" providerId="ADAL" clId="{E9B48D03-C98A-4961-9913-9B963AEDE294}" dt="2020-04-16T18:01:02.110" v="84"/>
          <ac:graphicFrameMkLst>
            <pc:docMk/>
            <pc:sldMk cId="2961546189" sldId="2799"/>
            <ac:graphicFrameMk id="14" creationId="{F4E75184-499E-48B4-9078-BB2B730A3440}"/>
          </ac:graphicFrameMkLst>
        </pc:graphicFrameChg>
        <pc:picChg chg="del">
          <ac:chgData name="Sam Lieberman" userId="783197cc-4efe-493c-b586-04402f284bb7" providerId="ADAL" clId="{E9B48D03-C98A-4961-9913-9B963AEDE294}" dt="2020-04-16T16:54:41.448" v="3" actId="478"/>
          <ac:picMkLst>
            <pc:docMk/>
            <pc:sldMk cId="2961546189" sldId="2799"/>
            <ac:picMk id="7" creationId="{00000000-0000-0000-0000-000000000000}"/>
          </ac:picMkLst>
        </pc:picChg>
      </pc:sldChg>
      <pc:sldChg chg="delSp modSp mod modCm">
        <pc:chgData name="Sam Lieberman" userId="783197cc-4efe-493c-b586-04402f284bb7" providerId="ADAL" clId="{E9B48D03-C98A-4961-9913-9B963AEDE294}" dt="2020-04-16T18:08:52.478" v="100" actId="5900"/>
        <pc:sldMkLst>
          <pc:docMk/>
          <pc:sldMk cId="1901537996" sldId="2800"/>
        </pc:sldMkLst>
        <pc:graphicFrameChg chg="mod">
          <ac:chgData name="Sam Lieberman" userId="783197cc-4efe-493c-b586-04402f284bb7" providerId="ADAL" clId="{E9B48D03-C98A-4961-9913-9B963AEDE294}" dt="2020-04-16T18:08:48.534" v="99" actId="207"/>
          <ac:graphicFrameMkLst>
            <pc:docMk/>
            <pc:sldMk cId="1901537996" sldId="2800"/>
            <ac:graphicFrameMk id="6" creationId="{6BC44DCE-55B7-4A86-A78C-BAFFA425891C}"/>
          </ac:graphicFrameMkLst>
        </pc:graphicFrameChg>
        <pc:picChg chg="del">
          <ac:chgData name="Sam Lieberman" userId="783197cc-4efe-493c-b586-04402f284bb7" providerId="ADAL" clId="{E9B48D03-C98A-4961-9913-9B963AEDE294}" dt="2020-04-16T16:53:23.430" v="1" actId="478"/>
          <ac:picMkLst>
            <pc:docMk/>
            <pc:sldMk cId="1901537996" sldId="2800"/>
            <ac:picMk id="5" creationId="{00000000-0000-0000-0000-000000000000}"/>
          </ac:picMkLst>
        </pc:picChg>
      </pc:sldChg>
      <pc:sldChg chg="delSp modSp mod">
        <pc:chgData name="Sam Lieberman" userId="783197cc-4efe-493c-b586-04402f284bb7" providerId="ADAL" clId="{E9B48D03-C98A-4961-9913-9B963AEDE294}" dt="2020-04-16T18:05:38.096" v="89" actId="13782"/>
        <pc:sldMkLst>
          <pc:docMk/>
          <pc:sldMk cId="1983298522" sldId="2801"/>
        </pc:sldMkLst>
        <pc:graphicFrameChg chg="mod">
          <ac:chgData name="Sam Lieberman" userId="783197cc-4efe-493c-b586-04402f284bb7" providerId="ADAL" clId="{E9B48D03-C98A-4961-9913-9B963AEDE294}" dt="2020-04-16T18:05:38.096" v="89" actId="13782"/>
          <ac:graphicFrameMkLst>
            <pc:docMk/>
            <pc:sldMk cId="1983298522" sldId="2801"/>
            <ac:graphicFrameMk id="6" creationId="{8D83C3F8-C966-407C-891C-E40393FA7BFD}"/>
          </ac:graphicFrameMkLst>
        </pc:graphicFrameChg>
        <pc:picChg chg="del">
          <ac:chgData name="Sam Lieberman" userId="783197cc-4efe-493c-b586-04402f284bb7" providerId="ADAL" clId="{E9B48D03-C98A-4961-9913-9B963AEDE294}" dt="2020-04-16T16:57:04.720" v="4" actId="478"/>
          <ac:picMkLst>
            <pc:docMk/>
            <pc:sldMk cId="1983298522" sldId="2801"/>
            <ac:picMk id="5" creationId="{00000000-0000-0000-0000-000000000000}"/>
          </ac:picMkLst>
        </pc:picChg>
      </pc:sldChg>
      <pc:sldChg chg="delSp modSp mod">
        <pc:chgData name="Sam Lieberman" userId="783197cc-4efe-493c-b586-04402f284bb7" providerId="ADAL" clId="{E9B48D03-C98A-4961-9913-9B963AEDE294}" dt="2020-04-16T18:07:08.369" v="96" actId="207"/>
        <pc:sldMkLst>
          <pc:docMk/>
          <pc:sldMk cId="3521363340" sldId="2803"/>
        </pc:sldMkLst>
        <pc:graphicFrameChg chg="mod">
          <ac:chgData name="Sam Lieberman" userId="783197cc-4efe-493c-b586-04402f284bb7" providerId="ADAL" clId="{E9B48D03-C98A-4961-9913-9B963AEDE294}" dt="2020-04-16T18:07:08.369" v="96" actId="207"/>
          <ac:graphicFrameMkLst>
            <pc:docMk/>
            <pc:sldMk cId="3521363340" sldId="2803"/>
            <ac:graphicFrameMk id="6" creationId="{13AEAE62-98E4-43B1-9E48-4EB679E8796F}"/>
          </ac:graphicFrameMkLst>
        </pc:graphicFrameChg>
        <pc:picChg chg="del">
          <ac:chgData name="Sam Lieberman" userId="783197cc-4efe-493c-b586-04402f284bb7" providerId="ADAL" clId="{E9B48D03-C98A-4961-9913-9B963AEDE294}" dt="2020-04-16T16:54:20.575" v="2" actId="478"/>
          <ac:picMkLst>
            <pc:docMk/>
            <pc:sldMk cId="3521363340" sldId="2803"/>
            <ac:picMk id="5" creationId="{00000000-0000-0000-0000-000000000000}"/>
          </ac:picMkLst>
        </pc:picChg>
      </pc:sldChg>
      <pc:sldChg chg="addSp modSp mod">
        <pc:chgData name="Sam Lieberman" userId="783197cc-4efe-493c-b586-04402f284bb7" providerId="ADAL" clId="{E9B48D03-C98A-4961-9913-9B963AEDE294}" dt="2020-04-16T18:21:01.411" v="105" actId="732"/>
        <pc:sldMkLst>
          <pc:docMk/>
          <pc:sldMk cId="1373095638" sldId="2804"/>
        </pc:sldMkLst>
        <pc:picChg chg="add mod modCrop">
          <ac:chgData name="Sam Lieberman" userId="783197cc-4efe-493c-b586-04402f284bb7" providerId="ADAL" clId="{E9B48D03-C98A-4961-9913-9B963AEDE294}" dt="2020-04-16T17:14:18.391" v="51" actId="1076"/>
          <ac:picMkLst>
            <pc:docMk/>
            <pc:sldMk cId="1373095638" sldId="2804"/>
            <ac:picMk id="6" creationId="{40DF7D64-B558-4BC1-A268-5F59AB0B87ED}"/>
          </ac:picMkLst>
        </pc:picChg>
        <pc:picChg chg="add mod modCrop">
          <ac:chgData name="Sam Lieberman" userId="783197cc-4efe-493c-b586-04402f284bb7" providerId="ADAL" clId="{E9B48D03-C98A-4961-9913-9B963AEDE294}" dt="2020-04-16T17:14:42.317" v="56" actId="1076"/>
          <ac:picMkLst>
            <pc:docMk/>
            <pc:sldMk cId="1373095638" sldId="2804"/>
            <ac:picMk id="7" creationId="{592B7232-60DC-43BC-B165-1F03345A301A}"/>
          </ac:picMkLst>
        </pc:picChg>
        <pc:picChg chg="mod modCrop">
          <ac:chgData name="Sam Lieberman" userId="783197cc-4efe-493c-b586-04402f284bb7" providerId="ADAL" clId="{E9B48D03-C98A-4961-9913-9B963AEDE294}" dt="2020-04-16T17:14:36.846" v="55" actId="732"/>
          <ac:picMkLst>
            <pc:docMk/>
            <pc:sldMk cId="1373095638" sldId="2804"/>
            <ac:picMk id="8" creationId="{00000000-0000-0000-0000-000000000000}"/>
          </ac:picMkLst>
        </pc:picChg>
        <pc:picChg chg="mod modCrop">
          <ac:chgData name="Sam Lieberman" userId="783197cc-4efe-493c-b586-04402f284bb7" providerId="ADAL" clId="{E9B48D03-C98A-4961-9913-9B963AEDE294}" dt="2020-04-16T18:21:01.411" v="105" actId="732"/>
          <ac:picMkLst>
            <pc:docMk/>
            <pc:sldMk cId="1373095638" sldId="2804"/>
            <ac:picMk id="11" creationId="{00000000-0000-0000-0000-000000000000}"/>
          </ac:picMkLst>
        </pc:picChg>
      </pc:sldChg>
      <pc:sldChg chg="del">
        <pc:chgData name="Sam Lieberman" userId="783197cc-4efe-493c-b586-04402f284bb7" providerId="ADAL" clId="{E9B48D03-C98A-4961-9913-9B963AEDE294}" dt="2020-04-16T18:21:47.128" v="107" actId="47"/>
        <pc:sldMkLst>
          <pc:docMk/>
          <pc:sldMk cId="2393043640" sldId="2809"/>
        </pc:sldMkLst>
      </pc:sldChg>
      <pc:sldChg chg="delCm">
        <pc:chgData name="Sam Lieberman" userId="783197cc-4efe-493c-b586-04402f284bb7" providerId="ADAL" clId="{E9B48D03-C98A-4961-9913-9B963AEDE294}" dt="2020-04-16T18:21:43.020" v="106" actId="1592"/>
        <pc:sldMkLst>
          <pc:docMk/>
          <pc:sldMk cId="343985726" sldId="2812"/>
        </pc:sldMkLst>
      </pc:sldChg>
      <pc:sldChg chg="modSp add del">
        <pc:chgData name="Sam Lieberman" userId="783197cc-4efe-493c-b586-04402f284bb7" providerId="ADAL" clId="{E9B48D03-C98A-4961-9913-9B963AEDE294}" dt="2020-04-16T18:04:16.880" v="88" actId="47"/>
        <pc:sldMkLst>
          <pc:docMk/>
          <pc:sldMk cId="3447230887" sldId="2813"/>
        </pc:sldMkLst>
        <pc:graphicFrameChg chg="mod">
          <ac:chgData name="Sam Lieberman" userId="783197cc-4efe-493c-b586-04402f284bb7" providerId="ADAL" clId="{E9B48D03-C98A-4961-9913-9B963AEDE294}" dt="2020-04-16T17:59:24.015" v="75"/>
          <ac:graphicFrameMkLst>
            <pc:docMk/>
            <pc:sldMk cId="3447230887" sldId="2813"/>
            <ac:graphicFrameMk id="5" creationId="{398EA175-7827-478B-BF70-5A8C627C4E4D}"/>
          </ac:graphicFrameMkLst>
        </pc:graphicFrameChg>
      </pc:sldChg>
      <pc:sldChg chg="modSp add">
        <pc:chgData name="Sam Lieberman" userId="783197cc-4efe-493c-b586-04402f284bb7" providerId="ADAL" clId="{E9B48D03-C98A-4961-9913-9B963AEDE294}" dt="2020-04-16T18:01:14.297" v="86" actId="13782"/>
        <pc:sldMkLst>
          <pc:docMk/>
          <pc:sldMk cId="2127925949" sldId="2814"/>
        </pc:sldMkLst>
        <pc:graphicFrameChg chg="mod">
          <ac:chgData name="Sam Lieberman" userId="783197cc-4efe-493c-b586-04402f284bb7" providerId="ADAL" clId="{E9B48D03-C98A-4961-9913-9B963AEDE294}" dt="2020-04-16T18:01:14.297" v="86" actId="13782"/>
          <ac:graphicFrameMkLst>
            <pc:docMk/>
            <pc:sldMk cId="2127925949" sldId="2814"/>
            <ac:graphicFrameMk id="11" creationId="{66539FE4-CA53-4F2B-8611-2B30E4B26978}"/>
          </ac:graphicFrameMkLst>
        </pc:graphicFrameChg>
      </pc:sldChg>
      <pc:sldChg chg="modSp add del">
        <pc:chgData name="Sam Lieberman" userId="783197cc-4efe-493c-b586-04402f284bb7" providerId="ADAL" clId="{E9B48D03-C98A-4961-9913-9B963AEDE294}" dt="2020-04-16T18:06:32.193" v="94" actId="47"/>
        <pc:sldMkLst>
          <pc:docMk/>
          <pc:sldMk cId="1243188345" sldId="2815"/>
        </pc:sldMkLst>
        <pc:graphicFrameChg chg="mod">
          <ac:chgData name="Sam Lieberman" userId="783197cc-4efe-493c-b586-04402f284bb7" providerId="ADAL" clId="{E9B48D03-C98A-4961-9913-9B963AEDE294}" dt="2020-04-16T18:06:21.536" v="93" actId="20577"/>
          <ac:graphicFrameMkLst>
            <pc:docMk/>
            <pc:sldMk cId="1243188345" sldId="2815"/>
            <ac:graphicFrameMk id="11" creationId="{66539FE4-CA53-4F2B-8611-2B30E4B26978}"/>
          </ac:graphicFrameMkLst>
        </pc:graphicFrameChg>
      </pc:sldChg>
    </pc:docChg>
  </pc:docChgLst>
  <pc:docChgLst>
    <pc:chgData name="Julie Zimmerman" userId="S::jzimmerman@managementpartners.com::b20eef5e-e1b6-4307-9215-ce526929c9df" providerId="AD" clId="Web-{0255DF23-F9E5-2FB0-0AFB-203C80841047}"/>
    <pc:docChg chg="modSld">
      <pc:chgData name="Julie Zimmerman" userId="S::jzimmerman@managementpartners.com::b20eef5e-e1b6-4307-9215-ce526929c9df" providerId="AD" clId="Web-{0255DF23-F9E5-2FB0-0AFB-203C80841047}" dt="2020-04-16T19:58:14.600" v="45" actId="20577"/>
      <pc:docMkLst>
        <pc:docMk/>
      </pc:docMkLst>
      <pc:sldChg chg="modSp">
        <pc:chgData name="Julie Zimmerman" userId="S::jzimmerman@managementpartners.com::b20eef5e-e1b6-4307-9215-ce526929c9df" providerId="AD" clId="Web-{0255DF23-F9E5-2FB0-0AFB-203C80841047}" dt="2020-04-16T19:58:14.600" v="44" actId="20577"/>
        <pc:sldMkLst>
          <pc:docMk/>
          <pc:sldMk cId="3448098980" sldId="256"/>
        </pc:sldMkLst>
        <pc:spChg chg="mod">
          <ac:chgData name="Julie Zimmerman" userId="S::jzimmerman@managementpartners.com::b20eef5e-e1b6-4307-9215-ce526929c9df" providerId="AD" clId="Web-{0255DF23-F9E5-2FB0-0AFB-203C80841047}" dt="2020-04-16T19:58:14.600" v="44" actId="20577"/>
          <ac:spMkLst>
            <pc:docMk/>
            <pc:sldMk cId="3448098980" sldId="256"/>
            <ac:spMk id="3" creationId="{00000000-0000-0000-0000-000000000000}"/>
          </ac:spMkLst>
        </pc:spChg>
      </pc:sldChg>
      <pc:sldChg chg="modSp delCm">
        <pc:chgData name="Julie Zimmerman" userId="S::jzimmerman@managementpartners.com::b20eef5e-e1b6-4307-9215-ce526929c9df" providerId="AD" clId="Web-{0255DF23-F9E5-2FB0-0AFB-203C80841047}" dt="2020-04-16T19:57:56.130" v="41" actId="20577"/>
        <pc:sldMkLst>
          <pc:docMk/>
          <pc:sldMk cId="4132323104" sldId="1146"/>
        </pc:sldMkLst>
        <pc:graphicFrameChg chg="modGraphic">
          <ac:chgData name="Julie Zimmerman" userId="S::jzimmerman@managementpartners.com::b20eef5e-e1b6-4307-9215-ce526929c9df" providerId="AD" clId="Web-{0255DF23-F9E5-2FB0-0AFB-203C80841047}" dt="2020-04-16T19:57:56.130" v="41" actId="20577"/>
          <ac:graphicFrameMkLst>
            <pc:docMk/>
            <pc:sldMk cId="4132323104" sldId="1146"/>
            <ac:graphicFrameMk id="6" creationId="{D05BCC9D-4225-0240-BF10-995EDFED7C6D}"/>
          </ac:graphicFrameMkLst>
        </pc:graphicFrameChg>
      </pc:sldChg>
    </pc:docChg>
  </pc:docChgLst>
  <pc:docChgLst>
    <pc:chgData name="Robert Leland" userId="S::rleland@managementpartners.com::0d685cd8-0eee-4596-9ecd-51c37cccc37e" providerId="AD" clId="Web-{078409BD-C3EB-642E-B27B-28FAE2D12425}"/>
    <pc:docChg chg="modSld">
      <pc:chgData name="Robert Leland" userId="S::rleland@managementpartners.com::0d685cd8-0eee-4596-9ecd-51c37cccc37e" providerId="AD" clId="Web-{078409BD-C3EB-642E-B27B-28FAE2D12425}" dt="2020-04-16T18:44:40.981" v="4" actId="1076"/>
      <pc:docMkLst>
        <pc:docMk/>
      </pc:docMkLst>
      <pc:sldChg chg="modSp">
        <pc:chgData name="Robert Leland" userId="S::rleland@managementpartners.com::0d685cd8-0eee-4596-9ecd-51c37cccc37e" providerId="AD" clId="Web-{078409BD-C3EB-642E-B27B-28FAE2D12425}" dt="2020-04-16T18:44:33.419" v="3" actId="14100"/>
        <pc:sldMkLst>
          <pc:docMk/>
          <pc:sldMk cId="3448098980" sldId="256"/>
        </pc:sldMkLst>
        <pc:picChg chg="mod">
          <ac:chgData name="Robert Leland" userId="S::rleland@managementpartners.com::0d685cd8-0eee-4596-9ecd-51c37cccc37e" providerId="AD" clId="Web-{078409BD-C3EB-642E-B27B-28FAE2D12425}" dt="2020-04-16T18:44:33.419" v="3" actId="14100"/>
          <ac:picMkLst>
            <pc:docMk/>
            <pc:sldMk cId="3448098980" sldId="256"/>
            <ac:picMk id="11" creationId="{B2BC85CA-F1FF-4B3E-B656-424405C6F944}"/>
          </ac:picMkLst>
        </pc:picChg>
      </pc:sldChg>
      <pc:sldChg chg="modSp">
        <pc:chgData name="Robert Leland" userId="S::rleland@managementpartners.com::0d685cd8-0eee-4596-9ecd-51c37cccc37e" providerId="AD" clId="Web-{078409BD-C3EB-642E-B27B-28FAE2D12425}" dt="2020-04-16T18:44:40.981" v="4" actId="1076"/>
        <pc:sldMkLst>
          <pc:docMk/>
          <pc:sldMk cId="4132323104" sldId="1146"/>
        </pc:sldMkLst>
        <pc:graphicFrameChg chg="mod">
          <ac:chgData name="Robert Leland" userId="S::rleland@managementpartners.com::0d685cd8-0eee-4596-9ecd-51c37cccc37e" providerId="AD" clId="Web-{078409BD-C3EB-642E-B27B-28FAE2D12425}" dt="2020-04-16T18:44:40.981" v="4" actId="1076"/>
          <ac:graphicFrameMkLst>
            <pc:docMk/>
            <pc:sldMk cId="4132323104" sldId="1146"/>
            <ac:graphicFrameMk id="6" creationId="{D05BCC9D-4225-0240-BF10-995EDFED7C6D}"/>
          </ac:graphicFrameMkLst>
        </pc:graphicFrameChg>
      </pc:sldChg>
    </pc:docChg>
  </pc:docChgLst>
  <pc:docChgLst>
    <pc:chgData name="Robert Leland" userId="0d685cd8-0eee-4596-9ecd-51c37cccc37e" providerId="ADAL" clId="{5C7D537D-BFAD-4879-B2C3-1167B9F58F92}"/>
    <pc:docChg chg="undo custSel addSld delSld modSld modSection">
      <pc:chgData name="Robert Leland" userId="0d685cd8-0eee-4596-9ecd-51c37cccc37e" providerId="ADAL" clId="{5C7D537D-BFAD-4879-B2C3-1167B9F58F92}" dt="2020-04-16T19:14:20.432" v="797" actId="1076"/>
      <pc:docMkLst>
        <pc:docMk/>
      </pc:docMkLst>
      <pc:sldChg chg="modSp">
        <pc:chgData name="Robert Leland" userId="0d685cd8-0eee-4596-9ecd-51c37cccc37e" providerId="ADAL" clId="{5C7D537D-BFAD-4879-B2C3-1167B9F58F92}" dt="2020-04-16T19:03:16.763" v="432" actId="1076"/>
        <pc:sldMkLst>
          <pc:docMk/>
          <pc:sldMk cId="3448098980" sldId="256"/>
        </pc:sldMkLst>
        <pc:spChg chg="mod">
          <ac:chgData name="Robert Leland" userId="0d685cd8-0eee-4596-9ecd-51c37cccc37e" providerId="ADAL" clId="{5C7D537D-BFAD-4879-B2C3-1167B9F58F92}" dt="2020-04-16T18:43:24.508" v="2" actId="1076"/>
          <ac:spMkLst>
            <pc:docMk/>
            <pc:sldMk cId="3448098980" sldId="256"/>
            <ac:spMk id="3" creationId="{00000000-0000-0000-0000-000000000000}"/>
          </ac:spMkLst>
        </pc:spChg>
        <pc:picChg chg="mod">
          <ac:chgData name="Robert Leland" userId="0d685cd8-0eee-4596-9ecd-51c37cccc37e" providerId="ADAL" clId="{5C7D537D-BFAD-4879-B2C3-1167B9F58F92}" dt="2020-04-16T19:03:11.652" v="430" actId="14100"/>
          <ac:picMkLst>
            <pc:docMk/>
            <pc:sldMk cId="3448098980" sldId="256"/>
            <ac:picMk id="11" creationId="{B2BC85CA-F1FF-4B3E-B656-424405C6F944}"/>
          </ac:picMkLst>
        </pc:picChg>
        <pc:picChg chg="mod">
          <ac:chgData name="Robert Leland" userId="0d685cd8-0eee-4596-9ecd-51c37cccc37e" providerId="ADAL" clId="{5C7D537D-BFAD-4879-B2C3-1167B9F58F92}" dt="2020-04-16T19:03:16.763" v="432" actId="1076"/>
          <ac:picMkLst>
            <pc:docMk/>
            <pc:sldMk cId="3448098980" sldId="256"/>
            <ac:picMk id="22" creationId="{FF4F10BA-DFC3-4612-8C77-3951BF8629B3}"/>
          </ac:picMkLst>
        </pc:picChg>
        <pc:picChg chg="mod">
          <ac:chgData name="Robert Leland" userId="0d685cd8-0eee-4596-9ecd-51c37cccc37e" providerId="ADAL" clId="{5C7D537D-BFAD-4879-B2C3-1167B9F58F92}" dt="2020-04-16T19:03:14.370" v="431" actId="1076"/>
          <ac:picMkLst>
            <pc:docMk/>
            <pc:sldMk cId="3448098980" sldId="256"/>
            <ac:picMk id="24" creationId="{DC254B8F-085A-44F5-B924-757D0DFACDE2}"/>
          </ac:picMkLst>
        </pc:picChg>
      </pc:sldChg>
      <pc:sldChg chg="modSp">
        <pc:chgData name="Robert Leland" userId="0d685cd8-0eee-4596-9ecd-51c37cccc37e" providerId="ADAL" clId="{5C7D537D-BFAD-4879-B2C3-1167B9F58F92}" dt="2020-04-16T19:05:07.052" v="794" actId="14100"/>
        <pc:sldMkLst>
          <pc:docMk/>
          <pc:sldMk cId="3107211079" sldId="259"/>
        </pc:sldMkLst>
        <pc:spChg chg="mod">
          <ac:chgData name="Robert Leland" userId="0d685cd8-0eee-4596-9ecd-51c37cccc37e" providerId="ADAL" clId="{5C7D537D-BFAD-4879-B2C3-1167B9F58F92}" dt="2020-04-16T19:05:07.052" v="794" actId="14100"/>
          <ac:spMkLst>
            <pc:docMk/>
            <pc:sldMk cId="3107211079" sldId="259"/>
            <ac:spMk id="5" creationId="{841F8659-49D9-403A-9BBF-FE7CE5F9D22C}"/>
          </ac:spMkLst>
        </pc:spChg>
      </pc:sldChg>
      <pc:sldChg chg="modSp mod">
        <pc:chgData name="Robert Leland" userId="0d685cd8-0eee-4596-9ecd-51c37cccc37e" providerId="ADAL" clId="{5C7D537D-BFAD-4879-B2C3-1167B9F58F92}" dt="2020-04-16T19:04:53.179" v="793" actId="27918"/>
        <pc:sldMkLst>
          <pc:docMk/>
          <pc:sldMk cId="1155687395" sldId="1145"/>
        </pc:sldMkLst>
        <pc:graphicFrameChg chg="mod">
          <ac:chgData name="Robert Leland" userId="0d685cd8-0eee-4596-9ecd-51c37cccc37e" providerId="ADAL" clId="{5C7D537D-BFAD-4879-B2C3-1167B9F58F92}" dt="2020-04-16T19:04:52.365" v="775"/>
          <ac:graphicFrameMkLst>
            <pc:docMk/>
            <pc:sldMk cId="1155687395" sldId="1145"/>
            <ac:graphicFrameMk id="6" creationId="{C445D78C-68ED-41F4-A317-DDD208F710BA}"/>
          </ac:graphicFrameMkLst>
        </pc:graphicFrameChg>
      </pc:sldChg>
      <pc:sldChg chg="modSp">
        <pc:chgData name="Robert Leland" userId="0d685cd8-0eee-4596-9ecd-51c37cccc37e" providerId="ADAL" clId="{5C7D537D-BFAD-4879-B2C3-1167B9F58F92}" dt="2020-04-16T18:43:37.958" v="3" actId="1076"/>
        <pc:sldMkLst>
          <pc:docMk/>
          <pc:sldMk cId="4132323104" sldId="1146"/>
        </pc:sldMkLst>
        <pc:graphicFrameChg chg="mod">
          <ac:chgData name="Robert Leland" userId="0d685cd8-0eee-4596-9ecd-51c37cccc37e" providerId="ADAL" clId="{5C7D537D-BFAD-4879-B2C3-1167B9F58F92}" dt="2020-04-16T18:43:37.958" v="3" actId="1076"/>
          <ac:graphicFrameMkLst>
            <pc:docMk/>
            <pc:sldMk cId="4132323104" sldId="1146"/>
            <ac:graphicFrameMk id="6" creationId="{D05BCC9D-4225-0240-BF10-995EDFED7C6D}"/>
          </ac:graphicFrameMkLst>
        </pc:graphicFrameChg>
      </pc:sldChg>
      <pc:sldChg chg="del">
        <pc:chgData name="Robert Leland" userId="0d685cd8-0eee-4596-9ecd-51c37cccc37e" providerId="ADAL" clId="{5C7D537D-BFAD-4879-B2C3-1167B9F58F92}" dt="2020-04-16T18:50:30.735" v="81" actId="47"/>
        <pc:sldMkLst>
          <pc:docMk/>
          <pc:sldMk cId="1019740032" sldId="2770"/>
        </pc:sldMkLst>
      </pc:sldChg>
      <pc:sldChg chg="addSp modSp">
        <pc:chgData name="Robert Leland" userId="0d685cd8-0eee-4596-9ecd-51c37cccc37e" providerId="ADAL" clId="{5C7D537D-BFAD-4879-B2C3-1167B9F58F92}" dt="2020-04-16T18:49:53.349" v="79" actId="1076"/>
        <pc:sldMkLst>
          <pc:docMk/>
          <pc:sldMk cId="3564510960" sldId="2771"/>
        </pc:sldMkLst>
        <pc:spChg chg="add mod">
          <ac:chgData name="Robert Leland" userId="0d685cd8-0eee-4596-9ecd-51c37cccc37e" providerId="ADAL" clId="{5C7D537D-BFAD-4879-B2C3-1167B9F58F92}" dt="2020-04-16T18:49:53.349" v="79" actId="1076"/>
          <ac:spMkLst>
            <pc:docMk/>
            <pc:sldMk cId="3564510960" sldId="2771"/>
            <ac:spMk id="2" creationId="{A41165C8-CCDB-4663-B472-6AAF56E4D065}"/>
          </ac:spMkLst>
        </pc:spChg>
      </pc:sldChg>
      <pc:sldChg chg="addSp delSp modSp">
        <pc:chgData name="Robert Leland" userId="0d685cd8-0eee-4596-9ecd-51c37cccc37e" providerId="ADAL" clId="{5C7D537D-BFAD-4879-B2C3-1167B9F58F92}" dt="2020-04-16T18:51:59.331" v="119" actId="1076"/>
        <pc:sldMkLst>
          <pc:docMk/>
          <pc:sldMk cId="3903178832" sldId="2772"/>
        </pc:sldMkLst>
        <pc:picChg chg="add mod">
          <ac:chgData name="Robert Leland" userId="0d685cd8-0eee-4596-9ecd-51c37cccc37e" providerId="ADAL" clId="{5C7D537D-BFAD-4879-B2C3-1167B9F58F92}" dt="2020-04-16T18:51:59.331" v="119" actId="1076"/>
          <ac:picMkLst>
            <pc:docMk/>
            <pc:sldMk cId="3903178832" sldId="2772"/>
            <ac:picMk id="5" creationId="{1E71FE78-5AF0-4E32-A3D1-A3EF93943CA3}"/>
          </ac:picMkLst>
        </pc:picChg>
        <pc:picChg chg="del">
          <ac:chgData name="Robert Leland" userId="0d685cd8-0eee-4596-9ecd-51c37cccc37e" providerId="ADAL" clId="{5C7D537D-BFAD-4879-B2C3-1167B9F58F92}" dt="2020-04-16T18:51:52.755" v="116" actId="478"/>
          <ac:picMkLst>
            <pc:docMk/>
            <pc:sldMk cId="3903178832" sldId="2772"/>
            <ac:picMk id="12" creationId="{FB38EE71-8698-4F7B-993A-9E3FD9FFF669}"/>
          </ac:picMkLst>
        </pc:picChg>
      </pc:sldChg>
      <pc:sldChg chg="addSp delSp modSp">
        <pc:chgData name="Robert Leland" userId="0d685cd8-0eee-4596-9ecd-51c37cccc37e" providerId="ADAL" clId="{5C7D537D-BFAD-4879-B2C3-1167B9F58F92}" dt="2020-04-16T18:47:14.907" v="12" actId="478"/>
        <pc:sldMkLst>
          <pc:docMk/>
          <pc:sldMk cId="1302393597" sldId="2781"/>
        </pc:sldMkLst>
        <pc:picChg chg="add del">
          <ac:chgData name="Robert Leland" userId="0d685cd8-0eee-4596-9ecd-51c37cccc37e" providerId="ADAL" clId="{5C7D537D-BFAD-4879-B2C3-1167B9F58F92}" dt="2020-04-16T18:45:57.633" v="6" actId="478"/>
          <ac:picMkLst>
            <pc:docMk/>
            <pc:sldMk cId="1302393597" sldId="2781"/>
            <ac:picMk id="2" creationId="{33DF6AA1-8C4E-43FC-8CBD-85DFB204323B}"/>
          </ac:picMkLst>
        </pc:picChg>
        <pc:picChg chg="add del">
          <ac:chgData name="Robert Leland" userId="0d685cd8-0eee-4596-9ecd-51c37cccc37e" providerId="ADAL" clId="{5C7D537D-BFAD-4879-B2C3-1167B9F58F92}" dt="2020-04-16T18:46:16.194" v="8" actId="478"/>
          <ac:picMkLst>
            <pc:docMk/>
            <pc:sldMk cId="1302393597" sldId="2781"/>
            <ac:picMk id="7" creationId="{8E143F19-355C-4571-9336-36C5259ACA60}"/>
          </ac:picMkLst>
        </pc:picChg>
        <pc:picChg chg="add del mod">
          <ac:chgData name="Robert Leland" userId="0d685cd8-0eee-4596-9ecd-51c37cccc37e" providerId="ADAL" clId="{5C7D537D-BFAD-4879-B2C3-1167B9F58F92}" dt="2020-04-16T18:47:14.907" v="12" actId="478"/>
          <ac:picMkLst>
            <pc:docMk/>
            <pc:sldMk cId="1302393597" sldId="2781"/>
            <ac:picMk id="8" creationId="{93DCA161-C4F3-42AB-893C-3BD3B0B0BF4E}"/>
          </ac:picMkLst>
        </pc:picChg>
      </pc:sldChg>
      <pc:sldChg chg="modSp">
        <pc:chgData name="Robert Leland" userId="0d685cd8-0eee-4596-9ecd-51c37cccc37e" providerId="ADAL" clId="{5C7D537D-BFAD-4879-B2C3-1167B9F58F92}" dt="2020-04-16T18:51:23.401" v="115" actId="5793"/>
        <pc:sldMkLst>
          <pc:docMk/>
          <pc:sldMk cId="920466554" sldId="2788"/>
        </pc:sldMkLst>
        <pc:spChg chg="mod">
          <ac:chgData name="Robert Leland" userId="0d685cd8-0eee-4596-9ecd-51c37cccc37e" providerId="ADAL" clId="{5C7D537D-BFAD-4879-B2C3-1167B9F58F92}" dt="2020-04-16T18:51:23.401" v="115" actId="5793"/>
          <ac:spMkLst>
            <pc:docMk/>
            <pc:sldMk cId="920466554" sldId="2788"/>
            <ac:spMk id="8" creationId="{9E55C422-BEFB-4DDC-AB1F-E5C5BD9A8AAF}"/>
          </ac:spMkLst>
        </pc:spChg>
      </pc:sldChg>
      <pc:sldChg chg="del">
        <pc:chgData name="Robert Leland" userId="0d685cd8-0eee-4596-9ecd-51c37cccc37e" providerId="ADAL" clId="{5C7D537D-BFAD-4879-B2C3-1167B9F58F92}" dt="2020-04-16T18:50:30.599" v="80" actId="47"/>
        <pc:sldMkLst>
          <pc:docMk/>
          <pc:sldMk cId="942126639" sldId="2797"/>
        </pc:sldMkLst>
      </pc:sldChg>
      <pc:sldChg chg="modSp mod">
        <pc:chgData name="Robert Leland" userId="0d685cd8-0eee-4596-9ecd-51c37cccc37e" providerId="ADAL" clId="{5C7D537D-BFAD-4879-B2C3-1167B9F58F92}" dt="2020-04-16T19:03:46.704" v="442" actId="27918"/>
        <pc:sldMkLst>
          <pc:docMk/>
          <pc:sldMk cId="1983298522" sldId="2801"/>
        </pc:sldMkLst>
        <pc:graphicFrameChg chg="mod">
          <ac:chgData name="Robert Leland" userId="0d685cd8-0eee-4596-9ecd-51c37cccc37e" providerId="ADAL" clId="{5C7D537D-BFAD-4879-B2C3-1167B9F58F92}" dt="2020-04-16T19:03:46.275" v="433" actId="1076"/>
          <ac:graphicFrameMkLst>
            <pc:docMk/>
            <pc:sldMk cId="1983298522" sldId="2801"/>
            <ac:graphicFrameMk id="6" creationId="{8D83C3F8-C966-407C-891C-E40393FA7BFD}"/>
          </ac:graphicFrameMkLst>
        </pc:graphicFrameChg>
      </pc:sldChg>
      <pc:sldChg chg="addSp modSp">
        <pc:chgData name="Robert Leland" userId="0d685cd8-0eee-4596-9ecd-51c37cccc37e" providerId="ADAL" clId="{5C7D537D-BFAD-4879-B2C3-1167B9F58F92}" dt="2020-04-16T19:01:58.445" v="422" actId="179"/>
        <pc:sldMkLst>
          <pc:docMk/>
          <pc:sldMk cId="2717372232" sldId="2807"/>
        </pc:sldMkLst>
        <pc:spChg chg="mod">
          <ac:chgData name="Robert Leland" userId="0d685cd8-0eee-4596-9ecd-51c37cccc37e" providerId="ADAL" clId="{5C7D537D-BFAD-4879-B2C3-1167B9F58F92}" dt="2020-04-16T19:01:58.445" v="422" actId="179"/>
          <ac:spMkLst>
            <pc:docMk/>
            <pc:sldMk cId="2717372232" sldId="2807"/>
            <ac:spMk id="2" creationId="{FF925E46-0744-4BAA-AD72-C6317690E2B0}"/>
          </ac:spMkLst>
        </pc:spChg>
        <pc:spChg chg="add mod">
          <ac:chgData name="Robert Leland" userId="0d685cd8-0eee-4596-9ecd-51c37cccc37e" providerId="ADAL" clId="{5C7D537D-BFAD-4879-B2C3-1167B9F58F92}" dt="2020-04-16T19:00:50.305" v="411" actId="1076"/>
          <ac:spMkLst>
            <pc:docMk/>
            <pc:sldMk cId="2717372232" sldId="2807"/>
            <ac:spMk id="6" creationId="{D209181B-E7CC-4230-8027-2E4683AC03EE}"/>
          </ac:spMkLst>
        </pc:spChg>
        <pc:picChg chg="add mod">
          <ac:chgData name="Robert Leland" userId="0d685cd8-0eee-4596-9ecd-51c37cccc37e" providerId="ADAL" clId="{5C7D537D-BFAD-4879-B2C3-1167B9F58F92}" dt="2020-04-16T18:59:48.725" v="328" actId="1076"/>
          <ac:picMkLst>
            <pc:docMk/>
            <pc:sldMk cId="2717372232" sldId="2807"/>
            <ac:picMk id="5" creationId="{97B6DF66-25A6-4C5D-BD75-B0C19BABD2D8}"/>
          </ac:picMkLst>
        </pc:picChg>
      </pc:sldChg>
      <pc:sldChg chg="add">
        <pc:chgData name="Robert Leland" userId="0d685cd8-0eee-4596-9ecd-51c37cccc37e" providerId="ADAL" clId="{5C7D537D-BFAD-4879-B2C3-1167B9F58F92}" dt="2020-04-16T18:44:01.747" v="4"/>
        <pc:sldMkLst>
          <pc:docMk/>
          <pc:sldMk cId="442785986" sldId="2810"/>
        </pc:sldMkLst>
      </pc:sldChg>
      <pc:sldChg chg="addSp modSp">
        <pc:chgData name="Robert Leland" userId="0d685cd8-0eee-4596-9ecd-51c37cccc37e" providerId="ADAL" clId="{5C7D537D-BFAD-4879-B2C3-1167B9F58F92}" dt="2020-04-16T19:14:20.432" v="797" actId="1076"/>
        <pc:sldMkLst>
          <pc:docMk/>
          <pc:sldMk cId="343985726" sldId="2812"/>
        </pc:sldMkLst>
        <pc:picChg chg="add mod">
          <ac:chgData name="Robert Leland" userId="0d685cd8-0eee-4596-9ecd-51c37cccc37e" providerId="ADAL" clId="{5C7D537D-BFAD-4879-B2C3-1167B9F58F92}" dt="2020-04-16T19:14:20.432" v="797" actId="1076"/>
          <ac:picMkLst>
            <pc:docMk/>
            <pc:sldMk cId="343985726" sldId="2812"/>
            <ac:picMk id="5" creationId="{CD84FA40-DEF3-4560-A46E-50789F6C59E7}"/>
          </ac:picMkLst>
        </pc:picChg>
        <pc:picChg chg="mod">
          <ac:chgData name="Robert Leland" userId="0d685cd8-0eee-4596-9ecd-51c37cccc37e" providerId="ADAL" clId="{5C7D537D-BFAD-4879-B2C3-1167B9F58F92}" dt="2020-04-16T18:52:19.655" v="120" actId="1076"/>
          <ac:picMkLst>
            <pc:docMk/>
            <pc:sldMk cId="343985726" sldId="2812"/>
            <ac:picMk id="5" creationId="{F5B13736-14DB-4DE7-82CA-DB095CFB70BD}"/>
          </ac:picMkLst>
        </pc:picChg>
        <pc:picChg chg="mod">
          <ac:chgData name="Robert Leland" userId="0d685cd8-0eee-4596-9ecd-51c37cccc37e" providerId="ADAL" clId="{5C7D537D-BFAD-4879-B2C3-1167B9F58F92}" dt="2020-04-16T18:52:19.655" v="120" actId="1076"/>
          <ac:picMkLst>
            <pc:docMk/>
            <pc:sldMk cId="343985726" sldId="2812"/>
            <ac:picMk id="7" creationId="{61D69088-3993-46B2-8E8A-8E2EA1E0C4C7}"/>
          </ac:picMkLst>
        </pc:picChg>
      </pc:sldChg>
      <pc:sldChg chg="modSp add">
        <pc:chgData name="Robert Leland" userId="0d685cd8-0eee-4596-9ecd-51c37cccc37e" providerId="ADAL" clId="{5C7D537D-BFAD-4879-B2C3-1167B9F58F92}" dt="2020-04-16T18:54:05.614" v="183" actId="115"/>
        <pc:sldMkLst>
          <pc:docMk/>
          <pc:sldMk cId="1934097457" sldId="2813"/>
        </pc:sldMkLst>
        <pc:spChg chg="mod">
          <ac:chgData name="Robert Leland" userId="0d685cd8-0eee-4596-9ecd-51c37cccc37e" providerId="ADAL" clId="{5C7D537D-BFAD-4879-B2C3-1167B9F58F92}" dt="2020-04-16T18:54:05.614" v="183" actId="115"/>
          <ac:spMkLst>
            <pc:docMk/>
            <pc:sldMk cId="1934097457" sldId="2813"/>
            <ac:spMk id="7" creationId="{11FE5BC2-8663-478B-BC0B-66D57D513AFD}"/>
          </ac:spMkLst>
        </pc:spChg>
      </pc:sldChg>
      <pc:sldChg chg="modSp add">
        <pc:chgData name="Robert Leland" userId="0d685cd8-0eee-4596-9ecd-51c37cccc37e" providerId="ADAL" clId="{5C7D537D-BFAD-4879-B2C3-1167B9F58F92}" dt="2020-04-16T18:54:22.974" v="184" actId="115"/>
        <pc:sldMkLst>
          <pc:docMk/>
          <pc:sldMk cId="2311730499" sldId="2814"/>
        </pc:sldMkLst>
        <pc:spChg chg="mod">
          <ac:chgData name="Robert Leland" userId="0d685cd8-0eee-4596-9ecd-51c37cccc37e" providerId="ADAL" clId="{5C7D537D-BFAD-4879-B2C3-1167B9F58F92}" dt="2020-04-16T18:54:22.974" v="184" actId="115"/>
          <ac:spMkLst>
            <pc:docMk/>
            <pc:sldMk cId="2311730499" sldId="2814"/>
            <ac:spMk id="2" creationId="{977B68FD-849F-40E2-8DF1-147FCFA7DF0C}"/>
          </ac:spMkLst>
        </pc:spChg>
      </pc:sldChg>
      <pc:sldChg chg="add">
        <pc:chgData name="Robert Leland" userId="0d685cd8-0eee-4596-9ecd-51c37cccc37e" providerId="ADAL" clId="{5C7D537D-BFAD-4879-B2C3-1167B9F58F92}" dt="2020-04-16T18:44:01.747" v="4"/>
        <pc:sldMkLst>
          <pc:docMk/>
          <pc:sldMk cId="1574348699" sldId="2815"/>
        </pc:sldMkLst>
      </pc:sldChg>
      <pc:sldChg chg="modSp add">
        <pc:chgData name="Robert Leland" userId="0d685cd8-0eee-4596-9ecd-51c37cccc37e" providerId="ADAL" clId="{5C7D537D-BFAD-4879-B2C3-1167B9F58F92}" dt="2020-04-16T18:55:06.934" v="203" actId="20577"/>
        <pc:sldMkLst>
          <pc:docMk/>
          <pc:sldMk cId="279735164" sldId="2816"/>
        </pc:sldMkLst>
        <pc:spChg chg="mod">
          <ac:chgData name="Robert Leland" userId="0d685cd8-0eee-4596-9ecd-51c37cccc37e" providerId="ADAL" clId="{5C7D537D-BFAD-4879-B2C3-1167B9F58F92}" dt="2020-04-16T18:55:06.934" v="203" actId="20577"/>
          <ac:spMkLst>
            <pc:docMk/>
            <pc:sldMk cId="279735164" sldId="2816"/>
            <ac:spMk id="2" creationId="{977B68FD-849F-40E2-8DF1-147FCFA7DF0C}"/>
          </ac:spMkLst>
        </pc:spChg>
      </pc:sldChg>
      <pc:sldChg chg="modSp add">
        <pc:chgData name="Robert Leland" userId="0d685cd8-0eee-4596-9ecd-51c37cccc37e" providerId="ADAL" clId="{5C7D537D-BFAD-4879-B2C3-1167B9F58F92}" dt="2020-04-16T19:02:42.494" v="429" actId="27636"/>
        <pc:sldMkLst>
          <pc:docMk/>
          <pc:sldMk cId="2931656248" sldId="2817"/>
        </pc:sldMkLst>
        <pc:spChg chg="mod">
          <ac:chgData name="Robert Leland" userId="0d685cd8-0eee-4596-9ecd-51c37cccc37e" providerId="ADAL" clId="{5C7D537D-BFAD-4879-B2C3-1167B9F58F92}" dt="2020-04-16T19:02:42.494" v="429" actId="27636"/>
          <ac:spMkLst>
            <pc:docMk/>
            <pc:sldMk cId="2931656248" sldId="2817"/>
            <ac:spMk id="2" creationId="{B5BB589D-3B9F-41E6-9FC7-784E9D65F7BF}"/>
          </ac:spMkLst>
        </pc:spChg>
      </pc:sldChg>
      <pc:sldChg chg="modSp add">
        <pc:chgData name="Robert Leland" userId="0d685cd8-0eee-4596-9ecd-51c37cccc37e" providerId="ADAL" clId="{5C7D537D-BFAD-4879-B2C3-1167B9F58F92}" dt="2020-04-16T18:57:05.476" v="278" actId="20577"/>
        <pc:sldMkLst>
          <pc:docMk/>
          <pc:sldMk cId="977563878" sldId="2818"/>
        </pc:sldMkLst>
        <pc:spChg chg="mod">
          <ac:chgData name="Robert Leland" userId="0d685cd8-0eee-4596-9ecd-51c37cccc37e" providerId="ADAL" clId="{5C7D537D-BFAD-4879-B2C3-1167B9F58F92}" dt="2020-04-16T18:57:05.476" v="278" actId="20577"/>
          <ac:spMkLst>
            <pc:docMk/>
            <pc:sldMk cId="977563878" sldId="2818"/>
            <ac:spMk id="2" creationId="{2D489106-EC76-4E7D-90F0-4C4B750B5CAA}"/>
          </ac:spMkLst>
        </pc:spChg>
      </pc:sldChg>
      <pc:sldChg chg="modSp add">
        <pc:chgData name="Robert Leland" userId="0d685cd8-0eee-4596-9ecd-51c37cccc37e" providerId="ADAL" clId="{5C7D537D-BFAD-4879-B2C3-1167B9F58F92}" dt="2020-04-16T18:58:10.981" v="313" actId="27636"/>
        <pc:sldMkLst>
          <pc:docMk/>
          <pc:sldMk cId="2553797348" sldId="2819"/>
        </pc:sldMkLst>
        <pc:spChg chg="mod">
          <ac:chgData name="Robert Leland" userId="0d685cd8-0eee-4596-9ecd-51c37cccc37e" providerId="ADAL" clId="{5C7D537D-BFAD-4879-B2C3-1167B9F58F92}" dt="2020-04-16T18:58:10.981" v="313" actId="27636"/>
          <ac:spMkLst>
            <pc:docMk/>
            <pc:sldMk cId="2553797348" sldId="2819"/>
            <ac:spMk id="2" creationId="{49A85843-DB8D-4D5D-A7A2-F963A5CBA976}"/>
          </ac:spMkLst>
        </pc:spChg>
      </pc:sldChg>
    </pc:docChg>
  </pc:docChgLst>
  <pc:docChgLst>
    <pc:chgData name="Robert Leland" userId="S::rleland@managementpartners.com::0d685cd8-0eee-4596-9ecd-51c37cccc37e" providerId="AD" clId="Web-{782347BB-954C-A8A6-F76E-0D3588B03AB6}"/>
    <pc:docChg chg="modSld">
      <pc:chgData name="Robert Leland" userId="S::rleland@managementpartners.com::0d685cd8-0eee-4596-9ecd-51c37cccc37e" providerId="AD" clId="Web-{782347BB-954C-A8A6-F76E-0D3588B03AB6}" dt="2020-04-16T19:16:53.762" v="134" actId="1076"/>
      <pc:docMkLst>
        <pc:docMk/>
      </pc:docMkLst>
      <pc:sldChg chg="addSp modSp">
        <pc:chgData name="Robert Leland" userId="S::rleland@managementpartners.com::0d685cd8-0eee-4596-9ecd-51c37cccc37e" providerId="AD" clId="Web-{782347BB-954C-A8A6-F76E-0D3588B03AB6}" dt="2020-04-16T19:16:53.762" v="134" actId="1076"/>
        <pc:sldMkLst>
          <pc:docMk/>
          <pc:sldMk cId="343985726" sldId="2812"/>
        </pc:sldMkLst>
        <pc:spChg chg="mod">
          <ac:chgData name="Robert Leland" userId="S::rleland@managementpartners.com::0d685cd8-0eee-4596-9ecd-51c37cccc37e" providerId="AD" clId="Web-{782347BB-954C-A8A6-F76E-0D3588B03AB6}" dt="2020-04-16T19:15:37.373" v="1" actId="20577"/>
          <ac:spMkLst>
            <pc:docMk/>
            <pc:sldMk cId="343985726" sldId="2812"/>
            <ac:spMk id="2" creationId="{E4E95BD3-DF64-4568-96CA-648E713DD695}"/>
          </ac:spMkLst>
        </pc:spChg>
        <pc:spChg chg="add mod">
          <ac:chgData name="Robert Leland" userId="S::rleland@managementpartners.com::0d685cd8-0eee-4596-9ecd-51c37cccc37e" providerId="AD" clId="Web-{782347BB-954C-A8A6-F76E-0D3588B03AB6}" dt="2020-04-16T19:16:53.762" v="134" actId="1076"/>
          <ac:spMkLst>
            <pc:docMk/>
            <pc:sldMk cId="343985726" sldId="2812"/>
            <ac:spMk id="7" creationId="{C0234C16-5DD2-4F46-A19D-41B7488B525F}"/>
          </ac:spMkLst>
        </pc:spChg>
        <pc:spChg chg="mod">
          <ac:chgData name="Robert Leland" userId="S::rleland@managementpartners.com::0d685cd8-0eee-4596-9ecd-51c37cccc37e" providerId="AD" clId="Web-{782347BB-954C-A8A6-F76E-0D3588B03AB6}" dt="2020-04-16T19:15:42.498" v="6" actId="14100"/>
          <ac:spMkLst>
            <pc:docMk/>
            <pc:sldMk cId="343985726" sldId="2812"/>
            <ac:spMk id="11" creationId="{0BBFC569-42CD-4678-8517-02DAFA662002}"/>
          </ac:spMkLst>
        </pc:spChg>
      </pc:sldChg>
    </pc:docChg>
  </pc:docChgLst>
  <pc:docChgLst>
    <pc:chgData name="Julie Zimmerman" userId="S::jzimmerman@managementpartners.com::b20eef5e-e1b6-4307-9215-ce526929c9df" providerId="AD" clId="Web-{658511F2-F743-2C00-ED96-F2231277F7CB}"/>
    <pc:docChg chg="modSld">
      <pc:chgData name="Julie Zimmerman" userId="S::jzimmerman@managementpartners.com::b20eef5e-e1b6-4307-9215-ce526929c9df" providerId="AD" clId="Web-{658511F2-F743-2C00-ED96-F2231277F7CB}" dt="2020-04-16T14:37:14.669" v="52" actId="20577"/>
      <pc:docMkLst>
        <pc:docMk/>
      </pc:docMkLst>
      <pc:sldChg chg="modSp">
        <pc:chgData name="Julie Zimmerman" userId="S::jzimmerman@managementpartners.com::b20eef5e-e1b6-4307-9215-ce526929c9df" providerId="AD" clId="Web-{658511F2-F743-2C00-ED96-F2231277F7CB}" dt="2020-04-16T14:36:58.450" v="45" actId="20577"/>
        <pc:sldMkLst>
          <pc:docMk/>
          <pc:sldMk cId="1221044439" sldId="2774"/>
        </pc:sldMkLst>
        <pc:spChg chg="mod">
          <ac:chgData name="Julie Zimmerman" userId="S::jzimmerman@managementpartners.com::b20eef5e-e1b6-4307-9215-ce526929c9df" providerId="AD" clId="Web-{658511F2-F743-2C00-ED96-F2231277F7CB}" dt="2020-04-16T14:36:58.450" v="45" actId="20577"/>
          <ac:spMkLst>
            <pc:docMk/>
            <pc:sldMk cId="1221044439" sldId="2774"/>
            <ac:spMk id="4" creationId="{C444101B-30DC-4296-B117-52EE1D6BBDDB}"/>
          </ac:spMkLst>
        </pc:spChg>
      </pc:sldChg>
      <pc:sldChg chg="modSp">
        <pc:chgData name="Julie Zimmerman" userId="S::jzimmerman@managementpartners.com::b20eef5e-e1b6-4307-9215-ce526929c9df" providerId="AD" clId="Web-{658511F2-F743-2C00-ED96-F2231277F7CB}" dt="2020-04-16T14:36:01.714" v="0" actId="14100"/>
        <pc:sldMkLst>
          <pc:docMk/>
          <pc:sldMk cId="2738686866" sldId="2780"/>
        </pc:sldMkLst>
        <pc:picChg chg="mod">
          <ac:chgData name="Julie Zimmerman" userId="S::jzimmerman@managementpartners.com::b20eef5e-e1b6-4307-9215-ce526929c9df" providerId="AD" clId="Web-{658511F2-F743-2C00-ED96-F2231277F7CB}" dt="2020-04-16T14:36:01.714" v="0" actId="14100"/>
          <ac:picMkLst>
            <pc:docMk/>
            <pc:sldMk cId="2738686866" sldId="2780"/>
            <ac:picMk id="5" creationId="{00000000-0000-0000-0000-000000000000}"/>
          </ac:picMkLst>
        </pc:picChg>
      </pc:sldChg>
      <pc:sldChg chg="modSp">
        <pc:chgData name="Julie Zimmerman" userId="S::jzimmerman@managementpartners.com::b20eef5e-e1b6-4307-9215-ce526929c9df" providerId="AD" clId="Web-{658511F2-F743-2C00-ED96-F2231277F7CB}" dt="2020-04-16T14:37:14.669" v="51" actId="20577"/>
        <pc:sldMkLst>
          <pc:docMk/>
          <pc:sldMk cId="1328160058" sldId="2805"/>
        </pc:sldMkLst>
        <pc:spChg chg="mod">
          <ac:chgData name="Julie Zimmerman" userId="S::jzimmerman@managementpartners.com::b20eef5e-e1b6-4307-9215-ce526929c9df" providerId="AD" clId="Web-{658511F2-F743-2C00-ED96-F2231277F7CB}" dt="2020-04-16T14:37:14.669" v="51" actId="20577"/>
          <ac:spMkLst>
            <pc:docMk/>
            <pc:sldMk cId="1328160058" sldId="2805"/>
            <ac:spMk id="4" creationId="{C444101B-30DC-4296-B117-52EE1D6BBDDB}"/>
          </ac:spMkLst>
        </pc:spChg>
      </pc:sldChg>
    </pc:docChg>
  </pc:docChgLst>
  <pc:docChgLst>
    <pc:chgData name="Nancy Hetrick" userId="S::nhetrick@managementpartners.com::5ac4887e-1c2b-4e73-9f09-69a84fc5b14e" providerId="AD" clId="Web-{BBDDCE96-FECC-AE4E-CA91-9981C2EDC7F7}"/>
    <pc:docChg chg="modSld">
      <pc:chgData name="Nancy Hetrick" userId="S::nhetrick@managementpartners.com::5ac4887e-1c2b-4e73-9f09-69a84fc5b14e" providerId="AD" clId="Web-{BBDDCE96-FECC-AE4E-CA91-9981C2EDC7F7}" dt="2020-04-16T20:18:28.849" v="53" actId="20577"/>
      <pc:docMkLst>
        <pc:docMk/>
      </pc:docMkLst>
      <pc:sldChg chg="addCm">
        <pc:chgData name="Nancy Hetrick" userId="S::nhetrick@managementpartners.com::5ac4887e-1c2b-4e73-9f09-69a84fc5b14e" providerId="AD" clId="Web-{BBDDCE96-FECC-AE4E-CA91-9981C2EDC7F7}" dt="2020-04-16T19:17:45.218" v="0"/>
        <pc:sldMkLst>
          <pc:docMk/>
          <pc:sldMk cId="3448098980" sldId="256"/>
        </pc:sldMkLst>
      </pc:sldChg>
      <pc:sldChg chg="modSp">
        <pc:chgData name="Nancy Hetrick" userId="S::nhetrick@managementpartners.com::5ac4887e-1c2b-4e73-9f09-69a84fc5b14e" providerId="AD" clId="Web-{BBDDCE96-FECC-AE4E-CA91-9981C2EDC7F7}" dt="2020-04-16T20:18:26.802" v="51" actId="20577"/>
        <pc:sldMkLst>
          <pc:docMk/>
          <pc:sldMk cId="3107211079" sldId="259"/>
        </pc:sldMkLst>
        <pc:spChg chg="mod">
          <ac:chgData name="Nancy Hetrick" userId="S::nhetrick@managementpartners.com::5ac4887e-1c2b-4e73-9f09-69a84fc5b14e" providerId="AD" clId="Web-{BBDDCE96-FECC-AE4E-CA91-9981C2EDC7F7}" dt="2020-04-16T20:18:26.802" v="51" actId="20577"/>
          <ac:spMkLst>
            <pc:docMk/>
            <pc:sldMk cId="3107211079" sldId="259"/>
            <ac:spMk id="5" creationId="{841F8659-49D9-403A-9BBF-FE7CE5F9D22C}"/>
          </ac:spMkLst>
        </pc:spChg>
      </pc:sldChg>
      <pc:sldChg chg="modSp addCm">
        <pc:chgData name="Nancy Hetrick" userId="S::nhetrick@managementpartners.com::5ac4887e-1c2b-4e73-9f09-69a84fc5b14e" providerId="AD" clId="Web-{BBDDCE96-FECC-AE4E-CA91-9981C2EDC7F7}" dt="2020-04-16T19:23:01.933" v="6"/>
        <pc:sldMkLst>
          <pc:docMk/>
          <pc:sldMk cId="4132323104" sldId="1146"/>
        </pc:sldMkLst>
        <pc:graphicFrameChg chg="modGraphic">
          <ac:chgData name="Nancy Hetrick" userId="S::nhetrick@managementpartners.com::5ac4887e-1c2b-4e73-9f09-69a84fc5b14e" providerId="AD" clId="Web-{BBDDCE96-FECC-AE4E-CA91-9981C2EDC7F7}" dt="2020-04-16T19:22:22.637" v="5" actId="20577"/>
          <ac:graphicFrameMkLst>
            <pc:docMk/>
            <pc:sldMk cId="4132323104" sldId="1146"/>
            <ac:graphicFrameMk id="6" creationId="{D05BCC9D-4225-0240-BF10-995EDFED7C6D}"/>
          </ac:graphicFrameMkLst>
        </pc:graphicFrameChg>
      </pc:sldChg>
      <pc:sldChg chg="modSp addCm delCm">
        <pc:chgData name="Nancy Hetrick" userId="S::nhetrick@managementpartners.com::5ac4887e-1c2b-4e73-9f09-69a84fc5b14e" providerId="AD" clId="Web-{BBDDCE96-FECC-AE4E-CA91-9981C2EDC7F7}" dt="2020-04-16T20:05:11.889" v="40"/>
        <pc:sldMkLst>
          <pc:docMk/>
          <pc:sldMk cId="3564510960" sldId="2771"/>
        </pc:sldMkLst>
        <pc:spChg chg="mod">
          <ac:chgData name="Nancy Hetrick" userId="S::nhetrick@managementpartners.com::5ac4887e-1c2b-4e73-9f09-69a84fc5b14e" providerId="AD" clId="Web-{BBDDCE96-FECC-AE4E-CA91-9981C2EDC7F7}" dt="2020-04-16T19:27:24.290" v="15" actId="20577"/>
          <ac:spMkLst>
            <pc:docMk/>
            <pc:sldMk cId="3564510960" sldId="2771"/>
            <ac:spMk id="2" creationId="{A41165C8-CCDB-4663-B472-6AAF56E4D065}"/>
          </ac:spMkLst>
        </pc:spChg>
      </pc:sldChg>
      <pc:sldChg chg="addCm delCm">
        <pc:chgData name="Nancy Hetrick" userId="S::nhetrick@managementpartners.com::5ac4887e-1c2b-4e73-9f09-69a84fc5b14e" providerId="AD" clId="Web-{BBDDCE96-FECC-AE4E-CA91-9981C2EDC7F7}" dt="2020-04-16T19:56:30.333" v="29"/>
        <pc:sldMkLst>
          <pc:docMk/>
          <pc:sldMk cId="1221044439" sldId="2774"/>
        </pc:sldMkLst>
      </pc:sldChg>
      <pc:sldChg chg="delCm">
        <pc:chgData name="Nancy Hetrick" userId="S::nhetrick@managementpartners.com::5ac4887e-1c2b-4e73-9f09-69a84fc5b14e" providerId="AD" clId="Web-{BBDDCE96-FECC-AE4E-CA91-9981C2EDC7F7}" dt="2020-04-16T20:13:51.758" v="44"/>
        <pc:sldMkLst>
          <pc:docMk/>
          <pc:sldMk cId="3920842087" sldId="2775"/>
        </pc:sldMkLst>
      </pc:sldChg>
      <pc:sldChg chg="modSp">
        <pc:chgData name="Nancy Hetrick" userId="S::nhetrick@managementpartners.com::5ac4887e-1c2b-4e73-9f09-69a84fc5b14e" providerId="AD" clId="Web-{BBDDCE96-FECC-AE4E-CA91-9981C2EDC7F7}" dt="2020-04-16T19:24:01.730" v="8" actId="1076"/>
        <pc:sldMkLst>
          <pc:docMk/>
          <pc:sldMk cId="1302393597" sldId="2781"/>
        </pc:sldMkLst>
        <pc:spChg chg="mod">
          <ac:chgData name="Nancy Hetrick" userId="S::nhetrick@managementpartners.com::5ac4887e-1c2b-4e73-9f09-69a84fc5b14e" providerId="AD" clId="Web-{BBDDCE96-FECC-AE4E-CA91-9981C2EDC7F7}" dt="2020-04-16T19:24:01.730" v="8" actId="1076"/>
          <ac:spMkLst>
            <pc:docMk/>
            <pc:sldMk cId="1302393597" sldId="2781"/>
            <ac:spMk id="5" creationId="{00000000-0000-0000-0000-000000000000}"/>
          </ac:spMkLst>
        </pc:spChg>
      </pc:sldChg>
      <pc:sldChg chg="addCm delCm">
        <pc:chgData name="Nancy Hetrick" userId="S::nhetrick@managementpartners.com::5ac4887e-1c2b-4e73-9f09-69a84fc5b14e" providerId="AD" clId="Web-{BBDDCE96-FECC-AE4E-CA91-9981C2EDC7F7}" dt="2020-04-16T20:06:06.060" v="41"/>
        <pc:sldMkLst>
          <pc:docMk/>
          <pc:sldMk cId="920466554" sldId="2788"/>
        </pc:sldMkLst>
      </pc:sldChg>
      <pc:sldChg chg="delCm">
        <pc:chgData name="Nancy Hetrick" userId="S::nhetrick@managementpartners.com::5ac4887e-1c2b-4e73-9f09-69a84fc5b14e" providerId="AD" clId="Web-{BBDDCE96-FECC-AE4E-CA91-9981C2EDC7F7}" dt="2020-04-16T20:15:32.851" v="45"/>
        <pc:sldMkLst>
          <pc:docMk/>
          <pc:sldMk cId="3521363340" sldId="2803"/>
        </pc:sldMkLst>
      </pc:sldChg>
      <pc:sldChg chg="delCm">
        <pc:chgData name="Nancy Hetrick" userId="S::nhetrick@managementpartners.com::5ac4887e-1c2b-4e73-9f09-69a84fc5b14e" providerId="AD" clId="Web-{BBDDCE96-FECC-AE4E-CA91-9981C2EDC7F7}" dt="2020-04-16T19:56:25.129" v="28"/>
        <pc:sldMkLst>
          <pc:docMk/>
          <pc:sldMk cId="1328160058" sldId="2805"/>
        </pc:sldMkLst>
      </pc:sldChg>
      <pc:sldChg chg="modSp delCm">
        <pc:chgData name="Nancy Hetrick" userId="S::nhetrick@managementpartners.com::5ac4887e-1c2b-4e73-9f09-69a84fc5b14e" providerId="AD" clId="Web-{BBDDCE96-FECC-AE4E-CA91-9981C2EDC7F7}" dt="2020-04-16T20:17:45.240" v="46"/>
        <pc:sldMkLst>
          <pc:docMk/>
          <pc:sldMk cId="2717372232" sldId="2807"/>
        </pc:sldMkLst>
        <pc:spChg chg="mod">
          <ac:chgData name="Nancy Hetrick" userId="S::nhetrick@managementpartners.com::5ac4887e-1c2b-4e73-9f09-69a84fc5b14e" providerId="AD" clId="Web-{BBDDCE96-FECC-AE4E-CA91-9981C2EDC7F7}" dt="2020-04-16T20:00:41.502" v="39" actId="14100"/>
          <ac:spMkLst>
            <pc:docMk/>
            <pc:sldMk cId="2717372232" sldId="2807"/>
            <ac:spMk id="2" creationId="{FF925E46-0744-4BAA-AD72-C6317690E2B0}"/>
          </ac:spMkLst>
        </pc:spChg>
      </pc:sldChg>
      <pc:sldChg chg="modSp">
        <pc:chgData name="Nancy Hetrick" userId="S::nhetrick@managementpartners.com::5ac4887e-1c2b-4e73-9f09-69a84fc5b14e" providerId="AD" clId="Web-{BBDDCE96-FECC-AE4E-CA91-9981C2EDC7F7}" dt="2020-04-16T19:57:22.254" v="35" actId="14100"/>
        <pc:sldMkLst>
          <pc:docMk/>
          <pc:sldMk cId="442785986" sldId="2810"/>
        </pc:sldMkLst>
        <pc:spChg chg="mod">
          <ac:chgData name="Nancy Hetrick" userId="S::nhetrick@managementpartners.com::5ac4887e-1c2b-4e73-9f09-69a84fc5b14e" providerId="AD" clId="Web-{BBDDCE96-FECC-AE4E-CA91-9981C2EDC7F7}" dt="2020-04-16T19:57:22.254" v="35" actId="14100"/>
          <ac:spMkLst>
            <pc:docMk/>
            <pc:sldMk cId="442785986" sldId="2810"/>
            <ac:spMk id="2" creationId="{977B68FD-849F-40E2-8DF1-147FCFA7DF0C}"/>
          </ac:spMkLst>
        </pc:spChg>
      </pc:sldChg>
      <pc:sldChg chg="modSp">
        <pc:chgData name="Nancy Hetrick" userId="S::nhetrick@managementpartners.com::5ac4887e-1c2b-4e73-9f09-69a84fc5b14e" providerId="AD" clId="Web-{BBDDCE96-FECC-AE4E-CA91-9981C2EDC7F7}" dt="2020-04-16T19:28:19.992" v="19" actId="1076"/>
        <pc:sldMkLst>
          <pc:docMk/>
          <pc:sldMk cId="1572289753" sldId="2811"/>
        </pc:sldMkLst>
        <pc:picChg chg="mod">
          <ac:chgData name="Nancy Hetrick" userId="S::nhetrick@managementpartners.com::5ac4887e-1c2b-4e73-9f09-69a84fc5b14e" providerId="AD" clId="Web-{BBDDCE96-FECC-AE4E-CA91-9981C2EDC7F7}" dt="2020-04-16T19:28:19.992" v="19" actId="1076"/>
          <ac:picMkLst>
            <pc:docMk/>
            <pc:sldMk cId="1572289753" sldId="2811"/>
            <ac:picMk id="6" creationId="{00000000-0000-0000-0000-000000000000}"/>
          </ac:picMkLst>
        </pc:picChg>
      </pc:sldChg>
      <pc:sldChg chg="addCm delCm modCm">
        <pc:chgData name="Nancy Hetrick" userId="S::nhetrick@managementpartners.com::5ac4887e-1c2b-4e73-9f09-69a84fc5b14e" providerId="AD" clId="Web-{BBDDCE96-FECC-AE4E-CA91-9981C2EDC7F7}" dt="2020-04-16T20:09:23.839" v="43"/>
        <pc:sldMkLst>
          <pc:docMk/>
          <pc:sldMk cId="343985726" sldId="2812"/>
        </pc:sldMkLst>
      </pc:sldChg>
      <pc:sldChg chg="modSp">
        <pc:chgData name="Nancy Hetrick" userId="S::nhetrick@managementpartners.com::5ac4887e-1c2b-4e73-9f09-69a84fc5b14e" providerId="AD" clId="Web-{BBDDCE96-FECC-AE4E-CA91-9981C2EDC7F7}" dt="2020-04-16T19:58:01.519" v="36" actId="14100"/>
        <pc:sldMkLst>
          <pc:docMk/>
          <pc:sldMk cId="2311730499" sldId="2814"/>
        </pc:sldMkLst>
        <pc:spChg chg="mod">
          <ac:chgData name="Nancy Hetrick" userId="S::nhetrick@managementpartners.com::5ac4887e-1c2b-4e73-9f09-69a84fc5b14e" providerId="AD" clId="Web-{BBDDCE96-FECC-AE4E-CA91-9981C2EDC7F7}" dt="2020-04-16T19:58:01.519" v="36" actId="14100"/>
          <ac:spMkLst>
            <pc:docMk/>
            <pc:sldMk cId="2311730499" sldId="2814"/>
            <ac:spMk id="2" creationId="{977B68FD-849F-40E2-8DF1-147FCFA7DF0C}"/>
          </ac:spMkLst>
        </pc:spChg>
      </pc:sldChg>
      <pc:sldChg chg="modSp">
        <pc:chgData name="Nancy Hetrick" userId="S::nhetrick@managementpartners.com::5ac4887e-1c2b-4e73-9f09-69a84fc5b14e" providerId="AD" clId="Web-{BBDDCE96-FECC-AE4E-CA91-9981C2EDC7F7}" dt="2020-04-16T19:58:31.097" v="37" actId="1076"/>
        <pc:sldMkLst>
          <pc:docMk/>
          <pc:sldMk cId="279735164" sldId="2816"/>
        </pc:sldMkLst>
        <pc:picChg chg="mod">
          <ac:chgData name="Nancy Hetrick" userId="S::nhetrick@managementpartners.com::5ac4887e-1c2b-4e73-9f09-69a84fc5b14e" providerId="AD" clId="Web-{BBDDCE96-FECC-AE4E-CA91-9981C2EDC7F7}" dt="2020-04-16T19:58:31.097" v="37" actId="1076"/>
          <ac:picMkLst>
            <pc:docMk/>
            <pc:sldMk cId="279735164" sldId="2816"/>
            <ac:picMk id="6" creationId="{EA07AF30-B1D1-4D93-8B21-988132E4E139}"/>
          </ac:picMkLst>
        </pc:picChg>
      </pc:sldChg>
    </pc:docChg>
  </pc:docChgLst>
</pc:chgInfo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E3996-4D96-9246-AF87-F9567B07965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39C76C-7AB8-D449-802A-723AD49094C7}">
      <dgm:prSet/>
      <dgm:spPr/>
      <dgm:t>
        <a:bodyPr/>
        <a:lstStyle/>
        <a:p>
          <a:pPr rtl="0"/>
          <a:r>
            <a:rPr lang="en-US"/>
            <a:t>1</a:t>
          </a:r>
        </a:p>
      </dgm:t>
    </dgm:pt>
    <dgm:pt modelId="{FA15C7D5-DFBA-BD45-8826-677D768385C2}" type="parTrans" cxnId="{A3E46463-0286-A247-9EB1-6556A5A95212}">
      <dgm:prSet/>
      <dgm:spPr/>
      <dgm:t>
        <a:bodyPr/>
        <a:lstStyle/>
        <a:p>
          <a:endParaRPr lang="en-US"/>
        </a:p>
      </dgm:t>
    </dgm:pt>
    <dgm:pt modelId="{B35778DF-0265-8844-94A6-47B70BAC8BBF}" type="sibTrans" cxnId="{A3E46463-0286-A247-9EB1-6556A5A95212}">
      <dgm:prSet/>
      <dgm:spPr/>
      <dgm:t>
        <a:bodyPr/>
        <a:lstStyle/>
        <a:p>
          <a:endParaRPr lang="en-US"/>
        </a:p>
      </dgm:t>
    </dgm:pt>
    <dgm:pt modelId="{F431E615-3235-7940-A716-E47A31185522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/>
            <a:t>2</a:t>
          </a:r>
        </a:p>
      </dgm:t>
    </dgm:pt>
    <dgm:pt modelId="{58D71338-34A0-A345-B215-97AFDAC4E486}" type="parTrans" cxnId="{74CD064D-50E6-D447-9214-27274A04FDBE}">
      <dgm:prSet/>
      <dgm:spPr/>
      <dgm:t>
        <a:bodyPr/>
        <a:lstStyle/>
        <a:p>
          <a:endParaRPr lang="en-US"/>
        </a:p>
      </dgm:t>
    </dgm:pt>
    <dgm:pt modelId="{09D55593-D6FC-7840-B292-9EF424C50F90}" type="sibTrans" cxnId="{74CD064D-50E6-D447-9214-27274A04FDBE}">
      <dgm:prSet/>
      <dgm:spPr/>
      <dgm:t>
        <a:bodyPr/>
        <a:lstStyle/>
        <a:p>
          <a:endParaRPr lang="en-US"/>
        </a:p>
      </dgm:t>
    </dgm:pt>
    <dgm:pt modelId="{9DE391D5-D46B-4803-B12B-C07EFD73C2A0}">
      <dgm:prSet/>
      <dgm:spPr/>
      <dgm:t>
        <a:bodyPr/>
        <a:lstStyle/>
        <a:p>
          <a:pPr rtl="0"/>
          <a:r>
            <a:rPr lang="en-US"/>
            <a:t>3</a:t>
          </a:r>
        </a:p>
      </dgm:t>
    </dgm:pt>
    <dgm:pt modelId="{D3D2E4DE-1F6A-44C3-AF8B-96EA072BB258}" type="parTrans" cxnId="{0584E2BC-486A-4363-A470-D1C119207B0B}">
      <dgm:prSet/>
      <dgm:spPr/>
      <dgm:t>
        <a:bodyPr/>
        <a:lstStyle/>
        <a:p>
          <a:endParaRPr lang="en-US"/>
        </a:p>
      </dgm:t>
    </dgm:pt>
    <dgm:pt modelId="{1BFCE18D-47D4-44C9-9985-26C4417F9BFF}" type="sibTrans" cxnId="{0584E2BC-486A-4363-A470-D1C119207B0B}">
      <dgm:prSet/>
      <dgm:spPr/>
      <dgm:t>
        <a:bodyPr/>
        <a:lstStyle/>
        <a:p>
          <a:endParaRPr lang="en-US"/>
        </a:p>
      </dgm:t>
    </dgm:pt>
    <dgm:pt modelId="{3AE5A990-B934-4E09-A008-72FAE88385AE}">
      <dgm:prSet/>
      <dgm:spPr>
        <a:solidFill>
          <a:srgbClr val="00B050"/>
        </a:solidFill>
      </dgm:spPr>
      <dgm:t>
        <a:bodyPr/>
        <a:lstStyle/>
        <a:p>
          <a:r>
            <a:rPr lang="en-US"/>
            <a:t>4</a:t>
          </a:r>
        </a:p>
      </dgm:t>
    </dgm:pt>
    <dgm:pt modelId="{B29E6470-A880-4C5D-BF53-B6A6F64CEAEA}" type="parTrans" cxnId="{5B939B72-F087-42A4-B470-D5D9E5CACE33}">
      <dgm:prSet/>
      <dgm:spPr/>
      <dgm:t>
        <a:bodyPr/>
        <a:lstStyle/>
        <a:p>
          <a:endParaRPr lang="en-US"/>
        </a:p>
      </dgm:t>
    </dgm:pt>
    <dgm:pt modelId="{B8B9BEAF-EBAE-479D-A9FF-849B0ECAC03D}" type="sibTrans" cxnId="{5B939B72-F087-42A4-B470-D5D9E5CACE33}">
      <dgm:prSet/>
      <dgm:spPr/>
      <dgm:t>
        <a:bodyPr/>
        <a:lstStyle/>
        <a:p>
          <a:endParaRPr lang="en-US"/>
        </a:p>
      </dgm:t>
    </dgm:pt>
    <dgm:pt modelId="{F855973B-7192-4877-B82D-38FDE45A7C60}">
      <dgm:prSet custT="1"/>
      <dgm:spPr/>
      <dgm:t>
        <a:bodyPr/>
        <a:lstStyle/>
        <a:p>
          <a:pPr rtl="0"/>
          <a:r>
            <a:rPr lang="en-US" sz="2000"/>
            <a:t>Offer initial projections about potential financial impacts of COVID-19 on cities</a:t>
          </a:r>
        </a:p>
      </dgm:t>
    </dgm:pt>
    <dgm:pt modelId="{A6EE4058-1AF0-4D6D-9869-9C5FB64D113E}" type="parTrans" cxnId="{C48FD9F0-FD97-4388-8284-D1038134E71D}">
      <dgm:prSet/>
      <dgm:spPr/>
      <dgm:t>
        <a:bodyPr/>
        <a:lstStyle/>
        <a:p>
          <a:endParaRPr lang="en-US"/>
        </a:p>
      </dgm:t>
    </dgm:pt>
    <dgm:pt modelId="{FF6D92A6-3DDA-4778-A187-53C964A8EC12}" type="sibTrans" cxnId="{C48FD9F0-FD97-4388-8284-D1038134E71D}">
      <dgm:prSet/>
      <dgm:spPr/>
      <dgm:t>
        <a:bodyPr/>
        <a:lstStyle/>
        <a:p>
          <a:endParaRPr lang="en-US"/>
        </a:p>
      </dgm:t>
    </dgm:pt>
    <dgm:pt modelId="{B070B09C-8A97-4F83-9873-1D7D2982AE1F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rtl="0"/>
          <a:r>
            <a:rPr lang="en-US" sz="2000"/>
            <a:t>Explore phases of response, </a:t>
          </a:r>
          <a:r>
            <a:rPr lang="en-US" sz="2000">
              <a:latin typeface="Calibri"/>
            </a:rPr>
            <a:t>from forecasting</a:t>
          </a:r>
          <a:r>
            <a:rPr lang="en-US" sz="2000"/>
            <a:t> to </a:t>
          </a:r>
          <a:r>
            <a:rPr lang="en-US" sz="2000">
              <a:latin typeface="Calibri"/>
            </a:rPr>
            <a:t>cutbacks to policy</a:t>
          </a:r>
          <a:r>
            <a:rPr lang="en-US" sz="2000"/>
            <a:t> solutions</a:t>
          </a:r>
        </a:p>
      </dgm:t>
    </dgm:pt>
    <dgm:pt modelId="{D858D6D4-0A8E-480E-8EFB-7A8E39DE7AFE}" type="parTrans" cxnId="{06B7F3FE-960C-40C0-BA95-12AD2281262E}">
      <dgm:prSet/>
      <dgm:spPr/>
      <dgm:t>
        <a:bodyPr/>
        <a:lstStyle/>
        <a:p>
          <a:endParaRPr lang="en-US"/>
        </a:p>
      </dgm:t>
    </dgm:pt>
    <dgm:pt modelId="{01E3F539-E7AE-45AF-8633-4E610C265C14}" type="sibTrans" cxnId="{06B7F3FE-960C-40C0-BA95-12AD2281262E}">
      <dgm:prSet/>
      <dgm:spPr/>
      <dgm:t>
        <a:bodyPr/>
        <a:lstStyle/>
        <a:p>
          <a:endParaRPr lang="en-US"/>
        </a:p>
      </dgm:t>
    </dgm:pt>
    <dgm:pt modelId="{ECC5A580-0059-4519-8CE1-D3368F519095}">
      <dgm:prSet custT="1"/>
      <dgm:spPr/>
      <dgm:t>
        <a:bodyPr/>
        <a:lstStyle/>
        <a:p>
          <a:pPr rtl="0"/>
          <a:r>
            <a:rPr lang="en-US" sz="2000"/>
            <a:t>Preview </a:t>
          </a:r>
          <a:r>
            <a:rPr lang="en-US" sz="2000">
              <a:latin typeface="Calibri"/>
            </a:rPr>
            <a:t>sample forecasting tool</a:t>
          </a:r>
          <a:r>
            <a:rPr lang="en-US" sz="2000"/>
            <a:t> to help project the impact of the COVID-19 downturn</a:t>
          </a:r>
        </a:p>
      </dgm:t>
    </dgm:pt>
    <dgm:pt modelId="{EFCABCFE-58D3-4A3B-8D6E-43A6EDA25673}" type="parTrans" cxnId="{6E7DD56D-B419-4B5E-A94E-907306B96052}">
      <dgm:prSet/>
      <dgm:spPr/>
      <dgm:t>
        <a:bodyPr/>
        <a:lstStyle/>
        <a:p>
          <a:endParaRPr lang="en-US"/>
        </a:p>
      </dgm:t>
    </dgm:pt>
    <dgm:pt modelId="{13934E8B-57EC-40A9-9FCD-0BD4B89E3048}" type="sibTrans" cxnId="{6E7DD56D-B419-4B5E-A94E-907306B96052}">
      <dgm:prSet/>
      <dgm:spPr/>
      <dgm:t>
        <a:bodyPr/>
        <a:lstStyle/>
        <a:p>
          <a:endParaRPr lang="en-US"/>
        </a:p>
      </dgm:t>
    </dgm:pt>
    <dgm:pt modelId="{B321F446-8EE1-429E-BB56-6E64FF171DD6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2000"/>
            <a:t>Share strategies for addressing this emergency</a:t>
          </a:r>
          <a:r>
            <a:rPr lang="en-US" sz="2000">
              <a:latin typeface="Calibri"/>
            </a:rPr>
            <a:t> </a:t>
          </a:r>
          <a:endParaRPr lang="en-US" sz="2000"/>
        </a:p>
      </dgm:t>
    </dgm:pt>
    <dgm:pt modelId="{BA1A03DC-0DA8-4549-82B2-306C86136B31}" type="parTrans" cxnId="{B87D1D0A-985A-4562-9728-E2DA293D1725}">
      <dgm:prSet/>
      <dgm:spPr/>
      <dgm:t>
        <a:bodyPr/>
        <a:lstStyle/>
        <a:p>
          <a:endParaRPr lang="en-US"/>
        </a:p>
      </dgm:t>
    </dgm:pt>
    <dgm:pt modelId="{46DEC63C-55F7-4504-B2B3-4CA4700ACBC7}" type="sibTrans" cxnId="{B87D1D0A-985A-4562-9728-E2DA293D1725}">
      <dgm:prSet/>
      <dgm:spPr/>
      <dgm:t>
        <a:bodyPr/>
        <a:lstStyle/>
        <a:p>
          <a:endParaRPr lang="en-US"/>
        </a:p>
      </dgm:t>
    </dgm:pt>
    <dgm:pt modelId="{CB60A530-1DC2-4BA7-8585-BCE5C258F400}" type="pres">
      <dgm:prSet presAssocID="{517E3996-4D96-9246-AF87-F9567B07965F}" presName="list" presStyleCnt="0">
        <dgm:presLayoutVars>
          <dgm:dir/>
          <dgm:animLvl val="lvl"/>
        </dgm:presLayoutVars>
      </dgm:prSet>
      <dgm:spPr/>
    </dgm:pt>
    <dgm:pt modelId="{82957027-F238-4B6B-A566-1FB3F6D8358F}" type="pres">
      <dgm:prSet presAssocID="{0A39C76C-7AB8-D449-802A-723AD49094C7}" presName="posSpace" presStyleCnt="0"/>
      <dgm:spPr/>
    </dgm:pt>
    <dgm:pt modelId="{FF16C43B-8535-4A54-8BA2-5C388A2B067D}" type="pres">
      <dgm:prSet presAssocID="{0A39C76C-7AB8-D449-802A-723AD49094C7}" presName="vertFlow" presStyleCnt="0"/>
      <dgm:spPr/>
    </dgm:pt>
    <dgm:pt modelId="{D0644075-D25E-41E8-A5F8-8250C5F5C0ED}" type="pres">
      <dgm:prSet presAssocID="{0A39C76C-7AB8-D449-802A-723AD49094C7}" presName="topSpace" presStyleCnt="0"/>
      <dgm:spPr/>
    </dgm:pt>
    <dgm:pt modelId="{114D98D2-93C5-40F7-A525-4E6FE69D6E0A}" type="pres">
      <dgm:prSet presAssocID="{0A39C76C-7AB8-D449-802A-723AD49094C7}" presName="firstComp" presStyleCnt="0"/>
      <dgm:spPr/>
    </dgm:pt>
    <dgm:pt modelId="{2C2E7504-1BA7-421B-8C31-2BBD385D56F7}" type="pres">
      <dgm:prSet presAssocID="{0A39C76C-7AB8-D449-802A-723AD49094C7}" presName="firstChild" presStyleLbl="bgAccFollowNode1" presStyleIdx="0" presStyleCnt="4" custScaleY="284566" custLinFactNeighborX="2073" custLinFactNeighborY="-777"/>
      <dgm:spPr/>
    </dgm:pt>
    <dgm:pt modelId="{38C810FF-0F42-4212-80E5-54AF79148FB0}" type="pres">
      <dgm:prSet presAssocID="{0A39C76C-7AB8-D449-802A-723AD49094C7}" presName="firstChildTx" presStyleLbl="bgAccFollowNode1" presStyleIdx="0" presStyleCnt="4">
        <dgm:presLayoutVars>
          <dgm:bulletEnabled val="1"/>
        </dgm:presLayoutVars>
      </dgm:prSet>
      <dgm:spPr/>
    </dgm:pt>
    <dgm:pt modelId="{5C9065DA-9EC2-49AF-A90F-8A7B2CEBB658}" type="pres">
      <dgm:prSet presAssocID="{0A39C76C-7AB8-D449-802A-723AD49094C7}" presName="negSpace" presStyleCnt="0"/>
      <dgm:spPr/>
    </dgm:pt>
    <dgm:pt modelId="{6D2DA37A-C4C2-4B55-A0F6-0CA3A5AEDD57}" type="pres">
      <dgm:prSet presAssocID="{0A39C76C-7AB8-D449-802A-723AD49094C7}" presName="circle" presStyleLbl="node1" presStyleIdx="0" presStyleCnt="4"/>
      <dgm:spPr/>
    </dgm:pt>
    <dgm:pt modelId="{992ABF0B-55D0-4C7B-8D5B-45AD72ED1987}" type="pres">
      <dgm:prSet presAssocID="{B35778DF-0265-8844-94A6-47B70BAC8BBF}" presName="transSpace" presStyleCnt="0"/>
      <dgm:spPr/>
    </dgm:pt>
    <dgm:pt modelId="{19231FE0-9D87-4A6F-A250-F6C7E0A1B1E6}" type="pres">
      <dgm:prSet presAssocID="{F431E615-3235-7940-A716-E47A31185522}" presName="posSpace" presStyleCnt="0"/>
      <dgm:spPr/>
    </dgm:pt>
    <dgm:pt modelId="{999CD85B-FA5A-4132-A0FD-00C5350B5CAF}" type="pres">
      <dgm:prSet presAssocID="{F431E615-3235-7940-A716-E47A31185522}" presName="vertFlow" presStyleCnt="0"/>
      <dgm:spPr/>
    </dgm:pt>
    <dgm:pt modelId="{40F85D3C-1E56-4732-AFC2-96FDA233D962}" type="pres">
      <dgm:prSet presAssocID="{F431E615-3235-7940-A716-E47A31185522}" presName="topSpace" presStyleCnt="0"/>
      <dgm:spPr/>
    </dgm:pt>
    <dgm:pt modelId="{244BAC49-E9FD-4E4A-9F84-B6B9597AC914}" type="pres">
      <dgm:prSet presAssocID="{F431E615-3235-7940-A716-E47A31185522}" presName="firstComp" presStyleCnt="0"/>
      <dgm:spPr/>
    </dgm:pt>
    <dgm:pt modelId="{5C18F952-8C4F-4685-935F-8A44D24D1BDD}" type="pres">
      <dgm:prSet presAssocID="{F431E615-3235-7940-A716-E47A31185522}" presName="firstChild" presStyleLbl="bgAccFollowNode1" presStyleIdx="1" presStyleCnt="4" custScaleY="284566" custLinFactNeighborX="2073" custLinFactNeighborY="-777"/>
      <dgm:spPr/>
    </dgm:pt>
    <dgm:pt modelId="{B5C87CBF-7BD1-4D68-9F3C-C46879369251}" type="pres">
      <dgm:prSet presAssocID="{F431E615-3235-7940-A716-E47A31185522}" presName="firstChildTx" presStyleLbl="bgAccFollowNode1" presStyleIdx="1" presStyleCnt="4">
        <dgm:presLayoutVars>
          <dgm:bulletEnabled val="1"/>
        </dgm:presLayoutVars>
      </dgm:prSet>
      <dgm:spPr/>
    </dgm:pt>
    <dgm:pt modelId="{3D614E8F-84E9-45DD-ACB5-EC7C541E80CD}" type="pres">
      <dgm:prSet presAssocID="{F431E615-3235-7940-A716-E47A31185522}" presName="negSpace" presStyleCnt="0"/>
      <dgm:spPr/>
    </dgm:pt>
    <dgm:pt modelId="{C6AFCDF8-3E6B-43CD-8C7F-8A249551EAEC}" type="pres">
      <dgm:prSet presAssocID="{F431E615-3235-7940-A716-E47A31185522}" presName="circle" presStyleLbl="node1" presStyleIdx="1" presStyleCnt="4"/>
      <dgm:spPr/>
    </dgm:pt>
    <dgm:pt modelId="{D9676065-B2C0-4E95-BB0F-1BBDB656D9D3}" type="pres">
      <dgm:prSet presAssocID="{09D55593-D6FC-7840-B292-9EF424C50F90}" presName="transSpace" presStyleCnt="0"/>
      <dgm:spPr/>
    </dgm:pt>
    <dgm:pt modelId="{1D540868-8F30-4C1A-8EDF-E06F5C619A61}" type="pres">
      <dgm:prSet presAssocID="{9DE391D5-D46B-4803-B12B-C07EFD73C2A0}" presName="posSpace" presStyleCnt="0"/>
      <dgm:spPr/>
    </dgm:pt>
    <dgm:pt modelId="{32AD2083-9D26-4EAF-9F4A-0DC955682438}" type="pres">
      <dgm:prSet presAssocID="{9DE391D5-D46B-4803-B12B-C07EFD73C2A0}" presName="vertFlow" presStyleCnt="0"/>
      <dgm:spPr/>
    </dgm:pt>
    <dgm:pt modelId="{B490F5F4-EDCB-4038-980C-EFD9A2029B7B}" type="pres">
      <dgm:prSet presAssocID="{9DE391D5-D46B-4803-B12B-C07EFD73C2A0}" presName="topSpace" presStyleCnt="0"/>
      <dgm:spPr/>
    </dgm:pt>
    <dgm:pt modelId="{C697B2B4-B2A1-4438-9524-BF3EF831C154}" type="pres">
      <dgm:prSet presAssocID="{9DE391D5-D46B-4803-B12B-C07EFD73C2A0}" presName="firstComp" presStyleCnt="0"/>
      <dgm:spPr/>
    </dgm:pt>
    <dgm:pt modelId="{250CA266-08E9-4432-8995-BF31E5C7271C}" type="pres">
      <dgm:prSet presAssocID="{9DE391D5-D46B-4803-B12B-C07EFD73C2A0}" presName="firstChild" presStyleLbl="bgAccFollowNode1" presStyleIdx="2" presStyleCnt="4" custScaleY="284566" custLinFactNeighborX="2073" custLinFactNeighborY="-777"/>
      <dgm:spPr/>
    </dgm:pt>
    <dgm:pt modelId="{1F9BFD0C-3A9E-4B07-AD6D-F11C5FB4B9A8}" type="pres">
      <dgm:prSet presAssocID="{9DE391D5-D46B-4803-B12B-C07EFD73C2A0}" presName="firstChildTx" presStyleLbl="bgAccFollowNode1" presStyleIdx="2" presStyleCnt="4">
        <dgm:presLayoutVars>
          <dgm:bulletEnabled val="1"/>
        </dgm:presLayoutVars>
      </dgm:prSet>
      <dgm:spPr/>
    </dgm:pt>
    <dgm:pt modelId="{C1D7848B-39FE-404B-AA2B-5EB912B1355F}" type="pres">
      <dgm:prSet presAssocID="{9DE391D5-D46B-4803-B12B-C07EFD73C2A0}" presName="negSpace" presStyleCnt="0"/>
      <dgm:spPr/>
    </dgm:pt>
    <dgm:pt modelId="{C13C4CA5-D47E-48A7-A847-01BE0CDA48D4}" type="pres">
      <dgm:prSet presAssocID="{9DE391D5-D46B-4803-B12B-C07EFD73C2A0}" presName="circle" presStyleLbl="node1" presStyleIdx="2" presStyleCnt="4"/>
      <dgm:spPr/>
    </dgm:pt>
    <dgm:pt modelId="{C3CEAEDD-B2E1-4EC0-A80D-30DEBC73B9DF}" type="pres">
      <dgm:prSet presAssocID="{1BFCE18D-47D4-44C9-9985-26C4417F9BFF}" presName="transSpace" presStyleCnt="0"/>
      <dgm:spPr/>
    </dgm:pt>
    <dgm:pt modelId="{21CD14C3-65CB-4384-8619-145674BE2A9E}" type="pres">
      <dgm:prSet presAssocID="{3AE5A990-B934-4E09-A008-72FAE88385AE}" presName="posSpace" presStyleCnt="0"/>
      <dgm:spPr/>
    </dgm:pt>
    <dgm:pt modelId="{A14F2FB5-2850-4CAD-8DA0-F0844D7492F1}" type="pres">
      <dgm:prSet presAssocID="{3AE5A990-B934-4E09-A008-72FAE88385AE}" presName="vertFlow" presStyleCnt="0"/>
      <dgm:spPr/>
    </dgm:pt>
    <dgm:pt modelId="{A767ECF5-CF56-429B-B181-4980C91A4C41}" type="pres">
      <dgm:prSet presAssocID="{3AE5A990-B934-4E09-A008-72FAE88385AE}" presName="topSpace" presStyleCnt="0"/>
      <dgm:spPr/>
    </dgm:pt>
    <dgm:pt modelId="{69603A22-1AAD-4D65-8A0E-383F22CB99B1}" type="pres">
      <dgm:prSet presAssocID="{3AE5A990-B934-4E09-A008-72FAE88385AE}" presName="firstComp" presStyleCnt="0"/>
      <dgm:spPr/>
    </dgm:pt>
    <dgm:pt modelId="{25F80A5D-1A38-4B07-A80A-852804181BBB}" type="pres">
      <dgm:prSet presAssocID="{3AE5A990-B934-4E09-A008-72FAE88385AE}" presName="firstChild" presStyleLbl="bgAccFollowNode1" presStyleIdx="3" presStyleCnt="4" custScaleY="284566"/>
      <dgm:spPr/>
    </dgm:pt>
    <dgm:pt modelId="{18B450B6-F757-4ADA-A152-87FE9FF0DAC5}" type="pres">
      <dgm:prSet presAssocID="{3AE5A990-B934-4E09-A008-72FAE88385AE}" presName="firstChildTx" presStyleLbl="bgAccFollowNode1" presStyleIdx="3" presStyleCnt="4">
        <dgm:presLayoutVars>
          <dgm:bulletEnabled val="1"/>
        </dgm:presLayoutVars>
      </dgm:prSet>
      <dgm:spPr/>
    </dgm:pt>
    <dgm:pt modelId="{D48663E0-9914-49BB-B68D-F6F83CE7FEDD}" type="pres">
      <dgm:prSet presAssocID="{3AE5A990-B934-4E09-A008-72FAE88385AE}" presName="negSpace" presStyleCnt="0"/>
      <dgm:spPr/>
    </dgm:pt>
    <dgm:pt modelId="{28ABCA19-C1C2-4CC8-9369-60F4A819709E}" type="pres">
      <dgm:prSet presAssocID="{3AE5A990-B934-4E09-A008-72FAE88385AE}" presName="circle" presStyleLbl="node1" presStyleIdx="3" presStyleCnt="4"/>
      <dgm:spPr/>
    </dgm:pt>
  </dgm:ptLst>
  <dgm:cxnLst>
    <dgm:cxn modelId="{B87D1D0A-985A-4562-9728-E2DA293D1725}" srcId="{3AE5A990-B934-4E09-A008-72FAE88385AE}" destId="{B321F446-8EE1-429E-BB56-6E64FF171DD6}" srcOrd="0" destOrd="0" parTransId="{BA1A03DC-0DA8-4549-82B2-306C86136B31}" sibTransId="{46DEC63C-55F7-4504-B2B3-4CA4700ACBC7}"/>
    <dgm:cxn modelId="{6E62BC26-79E6-4D91-B0CE-AB460F1630A1}" type="presOf" srcId="{3AE5A990-B934-4E09-A008-72FAE88385AE}" destId="{28ABCA19-C1C2-4CC8-9369-60F4A819709E}" srcOrd="0" destOrd="0" presId="urn:microsoft.com/office/officeart/2005/8/layout/hList9"/>
    <dgm:cxn modelId="{476A672A-F0A9-4204-9E2B-CFCD415F2983}" type="presOf" srcId="{B321F446-8EE1-429E-BB56-6E64FF171DD6}" destId="{18B450B6-F757-4ADA-A152-87FE9FF0DAC5}" srcOrd="1" destOrd="0" presId="urn:microsoft.com/office/officeart/2005/8/layout/hList9"/>
    <dgm:cxn modelId="{05363143-FC58-4782-9DB2-A4FB0BF4CF04}" type="presOf" srcId="{ECC5A580-0059-4519-8CE1-D3368F519095}" destId="{250CA266-08E9-4432-8995-BF31E5C7271C}" srcOrd="0" destOrd="0" presId="urn:microsoft.com/office/officeart/2005/8/layout/hList9"/>
    <dgm:cxn modelId="{A3E46463-0286-A247-9EB1-6556A5A95212}" srcId="{517E3996-4D96-9246-AF87-F9567B07965F}" destId="{0A39C76C-7AB8-D449-802A-723AD49094C7}" srcOrd="0" destOrd="0" parTransId="{FA15C7D5-DFBA-BD45-8826-677D768385C2}" sibTransId="{B35778DF-0265-8844-94A6-47B70BAC8BBF}"/>
    <dgm:cxn modelId="{74CD064D-50E6-D447-9214-27274A04FDBE}" srcId="{517E3996-4D96-9246-AF87-F9567B07965F}" destId="{F431E615-3235-7940-A716-E47A31185522}" srcOrd="1" destOrd="0" parTransId="{58D71338-34A0-A345-B215-97AFDAC4E486}" sibTransId="{09D55593-D6FC-7840-B292-9EF424C50F90}"/>
    <dgm:cxn modelId="{6E7DD56D-B419-4B5E-A94E-907306B96052}" srcId="{9DE391D5-D46B-4803-B12B-C07EFD73C2A0}" destId="{ECC5A580-0059-4519-8CE1-D3368F519095}" srcOrd="0" destOrd="0" parTransId="{EFCABCFE-58D3-4A3B-8D6E-43A6EDA25673}" sibTransId="{13934E8B-57EC-40A9-9FCD-0BD4B89E3048}"/>
    <dgm:cxn modelId="{5B939B72-F087-42A4-B470-D5D9E5CACE33}" srcId="{517E3996-4D96-9246-AF87-F9567B07965F}" destId="{3AE5A990-B934-4E09-A008-72FAE88385AE}" srcOrd="3" destOrd="0" parTransId="{B29E6470-A880-4C5D-BF53-B6A6F64CEAEA}" sibTransId="{B8B9BEAF-EBAE-479D-A9FF-849B0ECAC03D}"/>
    <dgm:cxn modelId="{6BE75476-5245-4DD9-AF1B-8087FA704A2F}" type="presOf" srcId="{F855973B-7192-4877-B82D-38FDE45A7C60}" destId="{2C2E7504-1BA7-421B-8C31-2BBD385D56F7}" srcOrd="0" destOrd="0" presId="urn:microsoft.com/office/officeart/2005/8/layout/hList9"/>
    <dgm:cxn modelId="{0BD2FD56-3425-41E6-B260-99A52C22956F}" type="presOf" srcId="{F431E615-3235-7940-A716-E47A31185522}" destId="{C6AFCDF8-3E6B-43CD-8C7F-8A249551EAEC}" srcOrd="0" destOrd="0" presId="urn:microsoft.com/office/officeart/2005/8/layout/hList9"/>
    <dgm:cxn modelId="{56B31994-2AED-4AF4-A928-D02AB0CC002F}" type="presOf" srcId="{9DE391D5-D46B-4803-B12B-C07EFD73C2A0}" destId="{C13C4CA5-D47E-48A7-A847-01BE0CDA48D4}" srcOrd="0" destOrd="0" presId="urn:microsoft.com/office/officeart/2005/8/layout/hList9"/>
    <dgm:cxn modelId="{C4ED90B6-1CBC-4A50-A5DC-F8979D12B833}" type="presOf" srcId="{ECC5A580-0059-4519-8CE1-D3368F519095}" destId="{1F9BFD0C-3A9E-4B07-AD6D-F11C5FB4B9A8}" srcOrd="1" destOrd="0" presId="urn:microsoft.com/office/officeart/2005/8/layout/hList9"/>
    <dgm:cxn modelId="{0584E2BC-486A-4363-A470-D1C119207B0B}" srcId="{517E3996-4D96-9246-AF87-F9567B07965F}" destId="{9DE391D5-D46B-4803-B12B-C07EFD73C2A0}" srcOrd="2" destOrd="0" parTransId="{D3D2E4DE-1F6A-44C3-AF8B-96EA072BB258}" sibTransId="{1BFCE18D-47D4-44C9-9985-26C4417F9BFF}"/>
    <dgm:cxn modelId="{2554E2C6-7EE3-4B6A-B63B-71C76B9C0D5A}" type="presOf" srcId="{B321F446-8EE1-429E-BB56-6E64FF171DD6}" destId="{25F80A5D-1A38-4B07-A80A-852804181BBB}" srcOrd="0" destOrd="0" presId="urn:microsoft.com/office/officeart/2005/8/layout/hList9"/>
    <dgm:cxn modelId="{D51F84CE-8F21-4920-86D6-39A24F2D351D}" type="presOf" srcId="{0A39C76C-7AB8-D449-802A-723AD49094C7}" destId="{6D2DA37A-C4C2-4B55-A0F6-0CA3A5AEDD57}" srcOrd="0" destOrd="0" presId="urn:microsoft.com/office/officeart/2005/8/layout/hList9"/>
    <dgm:cxn modelId="{AA0A36DD-95FF-4F0A-B246-98E1160D2777}" type="presOf" srcId="{F855973B-7192-4877-B82D-38FDE45A7C60}" destId="{38C810FF-0F42-4212-80E5-54AF79148FB0}" srcOrd="1" destOrd="0" presId="urn:microsoft.com/office/officeart/2005/8/layout/hList9"/>
    <dgm:cxn modelId="{365A61DD-A6EA-431C-9719-EC470718BFF5}" type="presOf" srcId="{B070B09C-8A97-4F83-9873-1D7D2982AE1F}" destId="{B5C87CBF-7BD1-4D68-9F3C-C46879369251}" srcOrd="1" destOrd="0" presId="urn:microsoft.com/office/officeart/2005/8/layout/hList9"/>
    <dgm:cxn modelId="{9DFC32E7-8DDE-4180-91B8-4B87E9DCD3D9}" type="presOf" srcId="{B070B09C-8A97-4F83-9873-1D7D2982AE1F}" destId="{5C18F952-8C4F-4685-935F-8A44D24D1BDD}" srcOrd="0" destOrd="0" presId="urn:microsoft.com/office/officeart/2005/8/layout/hList9"/>
    <dgm:cxn modelId="{F27D83ED-FB32-4817-8673-9E902CEC4D05}" type="presOf" srcId="{517E3996-4D96-9246-AF87-F9567B07965F}" destId="{CB60A530-1DC2-4BA7-8585-BCE5C258F400}" srcOrd="0" destOrd="0" presId="urn:microsoft.com/office/officeart/2005/8/layout/hList9"/>
    <dgm:cxn modelId="{C48FD9F0-FD97-4388-8284-D1038134E71D}" srcId="{0A39C76C-7AB8-D449-802A-723AD49094C7}" destId="{F855973B-7192-4877-B82D-38FDE45A7C60}" srcOrd="0" destOrd="0" parTransId="{A6EE4058-1AF0-4D6D-9869-9C5FB64D113E}" sibTransId="{FF6D92A6-3DDA-4778-A187-53C964A8EC12}"/>
    <dgm:cxn modelId="{06B7F3FE-960C-40C0-BA95-12AD2281262E}" srcId="{F431E615-3235-7940-A716-E47A31185522}" destId="{B070B09C-8A97-4F83-9873-1D7D2982AE1F}" srcOrd="0" destOrd="0" parTransId="{D858D6D4-0A8E-480E-8EFB-7A8E39DE7AFE}" sibTransId="{01E3F539-E7AE-45AF-8633-4E610C265C14}"/>
    <dgm:cxn modelId="{EA5593F2-9A46-4D26-B27C-76FBA7BB0C3E}" type="presParOf" srcId="{CB60A530-1DC2-4BA7-8585-BCE5C258F400}" destId="{82957027-F238-4B6B-A566-1FB3F6D8358F}" srcOrd="0" destOrd="0" presId="urn:microsoft.com/office/officeart/2005/8/layout/hList9"/>
    <dgm:cxn modelId="{43A54546-DAD1-4D31-B5F8-3171C1B24D9C}" type="presParOf" srcId="{CB60A530-1DC2-4BA7-8585-BCE5C258F400}" destId="{FF16C43B-8535-4A54-8BA2-5C388A2B067D}" srcOrd="1" destOrd="0" presId="urn:microsoft.com/office/officeart/2005/8/layout/hList9"/>
    <dgm:cxn modelId="{10943ABB-24C6-4E2E-8E26-AA63D54CFD1D}" type="presParOf" srcId="{FF16C43B-8535-4A54-8BA2-5C388A2B067D}" destId="{D0644075-D25E-41E8-A5F8-8250C5F5C0ED}" srcOrd="0" destOrd="0" presId="urn:microsoft.com/office/officeart/2005/8/layout/hList9"/>
    <dgm:cxn modelId="{1A7CC8A1-1F11-41A0-9E41-6AB13DF5867B}" type="presParOf" srcId="{FF16C43B-8535-4A54-8BA2-5C388A2B067D}" destId="{114D98D2-93C5-40F7-A525-4E6FE69D6E0A}" srcOrd="1" destOrd="0" presId="urn:microsoft.com/office/officeart/2005/8/layout/hList9"/>
    <dgm:cxn modelId="{8F7915AF-1DD6-4548-939A-D0ACDBAACAAC}" type="presParOf" srcId="{114D98D2-93C5-40F7-A525-4E6FE69D6E0A}" destId="{2C2E7504-1BA7-421B-8C31-2BBD385D56F7}" srcOrd="0" destOrd="0" presId="urn:microsoft.com/office/officeart/2005/8/layout/hList9"/>
    <dgm:cxn modelId="{C0CB51ED-B742-4F37-9008-2A8200E3422A}" type="presParOf" srcId="{114D98D2-93C5-40F7-A525-4E6FE69D6E0A}" destId="{38C810FF-0F42-4212-80E5-54AF79148FB0}" srcOrd="1" destOrd="0" presId="urn:microsoft.com/office/officeart/2005/8/layout/hList9"/>
    <dgm:cxn modelId="{545F1E72-4CC8-439D-9C61-8911F49F2703}" type="presParOf" srcId="{CB60A530-1DC2-4BA7-8585-BCE5C258F400}" destId="{5C9065DA-9EC2-49AF-A90F-8A7B2CEBB658}" srcOrd="2" destOrd="0" presId="urn:microsoft.com/office/officeart/2005/8/layout/hList9"/>
    <dgm:cxn modelId="{D0B5FC35-7CEC-463C-A982-A2702007658D}" type="presParOf" srcId="{CB60A530-1DC2-4BA7-8585-BCE5C258F400}" destId="{6D2DA37A-C4C2-4B55-A0F6-0CA3A5AEDD57}" srcOrd="3" destOrd="0" presId="urn:microsoft.com/office/officeart/2005/8/layout/hList9"/>
    <dgm:cxn modelId="{6804D6E6-2BAA-492A-A5B8-51D9F9708F4F}" type="presParOf" srcId="{CB60A530-1DC2-4BA7-8585-BCE5C258F400}" destId="{992ABF0B-55D0-4C7B-8D5B-45AD72ED1987}" srcOrd="4" destOrd="0" presId="urn:microsoft.com/office/officeart/2005/8/layout/hList9"/>
    <dgm:cxn modelId="{14B2BFF5-5A6C-4918-BACF-3AD523241CD7}" type="presParOf" srcId="{CB60A530-1DC2-4BA7-8585-BCE5C258F400}" destId="{19231FE0-9D87-4A6F-A250-F6C7E0A1B1E6}" srcOrd="5" destOrd="0" presId="urn:microsoft.com/office/officeart/2005/8/layout/hList9"/>
    <dgm:cxn modelId="{733A6EDD-542A-4A32-B866-71D708CB7BA3}" type="presParOf" srcId="{CB60A530-1DC2-4BA7-8585-BCE5C258F400}" destId="{999CD85B-FA5A-4132-A0FD-00C5350B5CAF}" srcOrd="6" destOrd="0" presId="urn:microsoft.com/office/officeart/2005/8/layout/hList9"/>
    <dgm:cxn modelId="{EF362368-92F1-432C-87DE-9B867ACB1FFE}" type="presParOf" srcId="{999CD85B-FA5A-4132-A0FD-00C5350B5CAF}" destId="{40F85D3C-1E56-4732-AFC2-96FDA233D962}" srcOrd="0" destOrd="0" presId="urn:microsoft.com/office/officeart/2005/8/layout/hList9"/>
    <dgm:cxn modelId="{6D8F884B-D0F8-4388-81C5-7719C53B9688}" type="presParOf" srcId="{999CD85B-FA5A-4132-A0FD-00C5350B5CAF}" destId="{244BAC49-E9FD-4E4A-9F84-B6B9597AC914}" srcOrd="1" destOrd="0" presId="urn:microsoft.com/office/officeart/2005/8/layout/hList9"/>
    <dgm:cxn modelId="{197B912E-74BA-4DB7-B665-6D9F861AECC0}" type="presParOf" srcId="{244BAC49-E9FD-4E4A-9F84-B6B9597AC914}" destId="{5C18F952-8C4F-4685-935F-8A44D24D1BDD}" srcOrd="0" destOrd="0" presId="urn:microsoft.com/office/officeart/2005/8/layout/hList9"/>
    <dgm:cxn modelId="{07072489-76A3-458C-8439-5CD24940F8E2}" type="presParOf" srcId="{244BAC49-E9FD-4E4A-9F84-B6B9597AC914}" destId="{B5C87CBF-7BD1-4D68-9F3C-C46879369251}" srcOrd="1" destOrd="0" presId="urn:microsoft.com/office/officeart/2005/8/layout/hList9"/>
    <dgm:cxn modelId="{682867AC-4D58-429D-87AB-2F59FFEA1ED6}" type="presParOf" srcId="{CB60A530-1DC2-4BA7-8585-BCE5C258F400}" destId="{3D614E8F-84E9-45DD-ACB5-EC7C541E80CD}" srcOrd="7" destOrd="0" presId="urn:microsoft.com/office/officeart/2005/8/layout/hList9"/>
    <dgm:cxn modelId="{B65AE738-4E17-4E51-8DA5-503120FBB5F4}" type="presParOf" srcId="{CB60A530-1DC2-4BA7-8585-BCE5C258F400}" destId="{C6AFCDF8-3E6B-43CD-8C7F-8A249551EAEC}" srcOrd="8" destOrd="0" presId="urn:microsoft.com/office/officeart/2005/8/layout/hList9"/>
    <dgm:cxn modelId="{A0860AA7-397E-4B49-AC3D-5AE7EA7F9B8E}" type="presParOf" srcId="{CB60A530-1DC2-4BA7-8585-BCE5C258F400}" destId="{D9676065-B2C0-4E95-BB0F-1BBDB656D9D3}" srcOrd="9" destOrd="0" presId="urn:microsoft.com/office/officeart/2005/8/layout/hList9"/>
    <dgm:cxn modelId="{EEDBDCE4-4A17-43E3-9D6A-9D9D454757C5}" type="presParOf" srcId="{CB60A530-1DC2-4BA7-8585-BCE5C258F400}" destId="{1D540868-8F30-4C1A-8EDF-E06F5C619A61}" srcOrd="10" destOrd="0" presId="urn:microsoft.com/office/officeart/2005/8/layout/hList9"/>
    <dgm:cxn modelId="{8D182AFC-3FE0-4052-AB53-3D61EFDF61BB}" type="presParOf" srcId="{CB60A530-1DC2-4BA7-8585-BCE5C258F400}" destId="{32AD2083-9D26-4EAF-9F4A-0DC955682438}" srcOrd="11" destOrd="0" presId="urn:microsoft.com/office/officeart/2005/8/layout/hList9"/>
    <dgm:cxn modelId="{542C699A-B016-4638-9C9B-8054697D8AF0}" type="presParOf" srcId="{32AD2083-9D26-4EAF-9F4A-0DC955682438}" destId="{B490F5F4-EDCB-4038-980C-EFD9A2029B7B}" srcOrd="0" destOrd="0" presId="urn:microsoft.com/office/officeart/2005/8/layout/hList9"/>
    <dgm:cxn modelId="{42D770D0-49F0-472B-B13F-D01B49E6178B}" type="presParOf" srcId="{32AD2083-9D26-4EAF-9F4A-0DC955682438}" destId="{C697B2B4-B2A1-4438-9524-BF3EF831C154}" srcOrd="1" destOrd="0" presId="urn:microsoft.com/office/officeart/2005/8/layout/hList9"/>
    <dgm:cxn modelId="{14814D6E-29F1-4608-B1FE-EB6818AE4BD0}" type="presParOf" srcId="{C697B2B4-B2A1-4438-9524-BF3EF831C154}" destId="{250CA266-08E9-4432-8995-BF31E5C7271C}" srcOrd="0" destOrd="0" presId="urn:microsoft.com/office/officeart/2005/8/layout/hList9"/>
    <dgm:cxn modelId="{094C4252-3D53-4110-91AD-3190B422C614}" type="presParOf" srcId="{C697B2B4-B2A1-4438-9524-BF3EF831C154}" destId="{1F9BFD0C-3A9E-4B07-AD6D-F11C5FB4B9A8}" srcOrd="1" destOrd="0" presId="urn:microsoft.com/office/officeart/2005/8/layout/hList9"/>
    <dgm:cxn modelId="{F10FDF03-8B90-4E73-95D0-AA6588E89EB3}" type="presParOf" srcId="{CB60A530-1DC2-4BA7-8585-BCE5C258F400}" destId="{C1D7848B-39FE-404B-AA2B-5EB912B1355F}" srcOrd="12" destOrd="0" presId="urn:microsoft.com/office/officeart/2005/8/layout/hList9"/>
    <dgm:cxn modelId="{F66A4978-735F-454A-A510-B33FA612BC99}" type="presParOf" srcId="{CB60A530-1DC2-4BA7-8585-BCE5C258F400}" destId="{C13C4CA5-D47E-48A7-A847-01BE0CDA48D4}" srcOrd="13" destOrd="0" presId="urn:microsoft.com/office/officeart/2005/8/layout/hList9"/>
    <dgm:cxn modelId="{69AB2EFB-7CEE-4BEA-9E42-107DB60880AD}" type="presParOf" srcId="{CB60A530-1DC2-4BA7-8585-BCE5C258F400}" destId="{C3CEAEDD-B2E1-4EC0-A80D-30DEBC73B9DF}" srcOrd="14" destOrd="0" presId="urn:microsoft.com/office/officeart/2005/8/layout/hList9"/>
    <dgm:cxn modelId="{D48DA13C-6256-4358-B46C-650CF9D66502}" type="presParOf" srcId="{CB60A530-1DC2-4BA7-8585-BCE5C258F400}" destId="{21CD14C3-65CB-4384-8619-145674BE2A9E}" srcOrd="15" destOrd="0" presId="urn:microsoft.com/office/officeart/2005/8/layout/hList9"/>
    <dgm:cxn modelId="{95FEC4C7-0903-4C51-8EF2-99A797773364}" type="presParOf" srcId="{CB60A530-1DC2-4BA7-8585-BCE5C258F400}" destId="{A14F2FB5-2850-4CAD-8DA0-F0844D7492F1}" srcOrd="16" destOrd="0" presId="urn:microsoft.com/office/officeart/2005/8/layout/hList9"/>
    <dgm:cxn modelId="{74A8A3F4-5EBF-42D9-8250-05D87B66238E}" type="presParOf" srcId="{A14F2FB5-2850-4CAD-8DA0-F0844D7492F1}" destId="{A767ECF5-CF56-429B-B181-4980C91A4C41}" srcOrd="0" destOrd="0" presId="urn:microsoft.com/office/officeart/2005/8/layout/hList9"/>
    <dgm:cxn modelId="{4581662C-5547-4389-A1A3-3EB6A699FCFE}" type="presParOf" srcId="{A14F2FB5-2850-4CAD-8DA0-F0844D7492F1}" destId="{69603A22-1AAD-4D65-8A0E-383F22CB99B1}" srcOrd="1" destOrd="0" presId="urn:microsoft.com/office/officeart/2005/8/layout/hList9"/>
    <dgm:cxn modelId="{38773690-1E07-44CC-8419-BF2DAE30DBB7}" type="presParOf" srcId="{69603A22-1AAD-4D65-8A0E-383F22CB99B1}" destId="{25F80A5D-1A38-4B07-A80A-852804181BBB}" srcOrd="0" destOrd="0" presId="urn:microsoft.com/office/officeart/2005/8/layout/hList9"/>
    <dgm:cxn modelId="{96D7D9EB-5792-4B8F-A341-C968A654CC9E}" type="presParOf" srcId="{69603A22-1AAD-4D65-8A0E-383F22CB99B1}" destId="{18B450B6-F757-4ADA-A152-87FE9FF0DAC5}" srcOrd="1" destOrd="0" presId="urn:microsoft.com/office/officeart/2005/8/layout/hList9"/>
    <dgm:cxn modelId="{42FA3B38-C717-45E5-AE33-2FF7213C1880}" type="presParOf" srcId="{CB60A530-1DC2-4BA7-8585-BCE5C258F400}" destId="{D48663E0-9914-49BB-B68D-F6F83CE7FEDD}" srcOrd="17" destOrd="0" presId="urn:microsoft.com/office/officeart/2005/8/layout/hList9"/>
    <dgm:cxn modelId="{A5322B6F-2A2D-42B0-BD1C-DD904AF0285C}" type="presParOf" srcId="{CB60A530-1DC2-4BA7-8585-BCE5C258F400}" destId="{28ABCA19-C1C2-4CC8-9369-60F4A819709E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C46FF0-752D-4086-95C2-1BB4ABA6CFF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F8254F-2CC4-4F02-B4A2-642B52F63EBF}">
      <dgm:prSet/>
      <dgm:spPr/>
      <dgm:t>
        <a:bodyPr/>
        <a:lstStyle/>
        <a:p>
          <a:r>
            <a:rPr lang="en-US"/>
            <a:t>Increase interfund charges where there is a case for it</a:t>
          </a:r>
        </a:p>
      </dgm:t>
    </dgm:pt>
    <dgm:pt modelId="{4CB2EF24-4C2F-4908-8706-95E6D570A304}" type="parTrans" cxnId="{08D84CE2-D9F5-4197-BF58-65AA5957D69A}">
      <dgm:prSet/>
      <dgm:spPr/>
      <dgm:t>
        <a:bodyPr/>
        <a:lstStyle/>
        <a:p>
          <a:endParaRPr lang="en-US"/>
        </a:p>
      </dgm:t>
    </dgm:pt>
    <dgm:pt modelId="{07AAB2F3-CB96-47BD-B458-9F91988108A6}" type="sibTrans" cxnId="{08D84CE2-D9F5-4197-BF58-65AA5957D69A}">
      <dgm:prSet/>
      <dgm:spPr/>
      <dgm:t>
        <a:bodyPr/>
        <a:lstStyle/>
        <a:p>
          <a:endParaRPr lang="en-US"/>
        </a:p>
      </dgm:t>
    </dgm:pt>
    <dgm:pt modelId="{A2C74525-67D7-4D6A-9537-7FCACAAAB063}">
      <dgm:prSet/>
      <dgm:spPr>
        <a:solidFill>
          <a:srgbClr val="00B050"/>
        </a:solidFill>
      </dgm:spPr>
      <dgm:t>
        <a:bodyPr/>
        <a:lstStyle/>
        <a:p>
          <a:r>
            <a:rPr lang="en-US"/>
            <a:t>Reassess internal service fund and cost allocation formulas</a:t>
          </a:r>
        </a:p>
      </dgm:t>
    </dgm:pt>
    <dgm:pt modelId="{35F8EBCC-9501-4B71-B311-97E4EF7595AB}" type="parTrans" cxnId="{47CE1CF3-9973-4594-BA84-C4B1D91789CD}">
      <dgm:prSet/>
      <dgm:spPr/>
      <dgm:t>
        <a:bodyPr/>
        <a:lstStyle/>
        <a:p>
          <a:endParaRPr lang="en-US"/>
        </a:p>
      </dgm:t>
    </dgm:pt>
    <dgm:pt modelId="{CA13F4B4-449A-45E3-9E84-F8C059A637B4}" type="sibTrans" cxnId="{47CE1CF3-9973-4594-BA84-C4B1D91789CD}">
      <dgm:prSet/>
      <dgm:spPr/>
      <dgm:t>
        <a:bodyPr/>
        <a:lstStyle/>
        <a:p>
          <a:endParaRPr lang="en-US"/>
        </a:p>
      </dgm:t>
    </dgm:pt>
    <dgm:pt modelId="{7AA41EE2-FCB7-45E7-BCBA-9F8383C8D163}">
      <dgm:prSet/>
      <dgm:spPr/>
      <dgm:t>
        <a:bodyPr/>
        <a:lstStyle/>
        <a:p>
          <a:r>
            <a:rPr lang="en-US"/>
            <a:t>Redesignate general fund reserves</a:t>
          </a:r>
        </a:p>
      </dgm:t>
    </dgm:pt>
    <dgm:pt modelId="{CB9E9B01-C20D-4D13-B098-3B1A9650AA3E}" type="parTrans" cxnId="{1AF74D43-330A-44F1-827B-4AD66828566D}">
      <dgm:prSet/>
      <dgm:spPr/>
      <dgm:t>
        <a:bodyPr/>
        <a:lstStyle/>
        <a:p>
          <a:endParaRPr lang="en-US"/>
        </a:p>
      </dgm:t>
    </dgm:pt>
    <dgm:pt modelId="{45CE702C-2C09-453E-A8B0-FDA90B57E42E}" type="sibTrans" cxnId="{1AF74D43-330A-44F1-827B-4AD66828566D}">
      <dgm:prSet/>
      <dgm:spPr/>
      <dgm:t>
        <a:bodyPr/>
        <a:lstStyle/>
        <a:p>
          <a:endParaRPr lang="en-US"/>
        </a:p>
      </dgm:t>
    </dgm:pt>
    <dgm:pt modelId="{84F41784-CDE5-40F5-A721-C51CF4507860}">
      <dgm:prSet/>
      <dgm:spPr>
        <a:solidFill>
          <a:srgbClr val="00B050"/>
        </a:solidFill>
      </dgm:spPr>
      <dgm:t>
        <a:bodyPr/>
        <a:lstStyle/>
        <a:p>
          <a:r>
            <a:rPr lang="en-US"/>
            <a:t>Consider monetizing assets</a:t>
          </a:r>
        </a:p>
      </dgm:t>
    </dgm:pt>
    <dgm:pt modelId="{C572A41B-F1C0-427F-ACB4-5D0E39DAEFC1}" type="parTrans" cxnId="{68D56F5B-7D98-444E-838E-762A44920684}">
      <dgm:prSet/>
      <dgm:spPr/>
      <dgm:t>
        <a:bodyPr/>
        <a:lstStyle/>
        <a:p>
          <a:endParaRPr lang="en-US"/>
        </a:p>
      </dgm:t>
    </dgm:pt>
    <dgm:pt modelId="{838830D1-FB57-4866-B92B-A778B37715FC}" type="sibTrans" cxnId="{68D56F5B-7D98-444E-838E-762A44920684}">
      <dgm:prSet/>
      <dgm:spPr/>
      <dgm:t>
        <a:bodyPr/>
        <a:lstStyle/>
        <a:p>
          <a:endParaRPr lang="en-US"/>
        </a:p>
      </dgm:t>
    </dgm:pt>
    <dgm:pt modelId="{E5A8D796-0501-46EA-85A3-BAA618552F8C}">
      <dgm:prSet/>
      <dgm:spPr/>
      <dgm:t>
        <a:bodyPr/>
        <a:lstStyle/>
        <a:p>
          <a:r>
            <a:rPr lang="en-US"/>
            <a:t>Implement new or revised fees where appropriate</a:t>
          </a:r>
        </a:p>
      </dgm:t>
    </dgm:pt>
    <dgm:pt modelId="{B003F6F0-C627-4DFE-BDE5-0B7CFAD16BEE}" type="parTrans" cxnId="{95751927-3463-4BDC-9EB7-610B2F84A747}">
      <dgm:prSet/>
      <dgm:spPr/>
      <dgm:t>
        <a:bodyPr/>
        <a:lstStyle/>
        <a:p>
          <a:endParaRPr lang="en-US"/>
        </a:p>
      </dgm:t>
    </dgm:pt>
    <dgm:pt modelId="{5D69CE26-5CB5-430D-A13C-C1EB6DB39C91}" type="sibTrans" cxnId="{95751927-3463-4BDC-9EB7-610B2F84A747}">
      <dgm:prSet/>
      <dgm:spPr/>
      <dgm:t>
        <a:bodyPr/>
        <a:lstStyle/>
        <a:p>
          <a:endParaRPr lang="en-US"/>
        </a:p>
      </dgm:t>
    </dgm:pt>
    <dgm:pt modelId="{0A3594F4-B98D-4222-9727-01D637AB5F78}">
      <dgm:prSet/>
      <dgm:spPr>
        <a:solidFill>
          <a:srgbClr val="00B050"/>
        </a:solidFill>
      </dgm:spPr>
      <dgm:t>
        <a:bodyPr/>
        <a:lstStyle/>
        <a:p>
          <a:r>
            <a:rPr lang="en-US"/>
            <a:t>Consider short-term borrowing</a:t>
          </a:r>
        </a:p>
      </dgm:t>
    </dgm:pt>
    <dgm:pt modelId="{5590611C-838A-4FEB-B63F-ABBF966FE2BB}" type="parTrans" cxnId="{CB14261D-2D5F-4ADB-A1CB-97F16B39D8C5}">
      <dgm:prSet/>
      <dgm:spPr/>
      <dgm:t>
        <a:bodyPr/>
        <a:lstStyle/>
        <a:p>
          <a:endParaRPr lang="en-US"/>
        </a:p>
      </dgm:t>
    </dgm:pt>
    <dgm:pt modelId="{BACB49D2-758B-4D15-9665-36203CA28700}" type="sibTrans" cxnId="{CB14261D-2D5F-4ADB-A1CB-97F16B39D8C5}">
      <dgm:prSet/>
      <dgm:spPr/>
      <dgm:t>
        <a:bodyPr/>
        <a:lstStyle/>
        <a:p>
          <a:endParaRPr lang="en-US"/>
        </a:p>
      </dgm:t>
    </dgm:pt>
    <dgm:pt modelId="{FD7F5F6C-4BA5-4969-91D6-3213AA1F6BF4}" type="pres">
      <dgm:prSet presAssocID="{95C46FF0-752D-4086-95C2-1BB4ABA6CFF6}" presName="Name0" presStyleCnt="0">
        <dgm:presLayoutVars>
          <dgm:chMax val="7"/>
          <dgm:chPref val="7"/>
          <dgm:dir/>
        </dgm:presLayoutVars>
      </dgm:prSet>
      <dgm:spPr/>
    </dgm:pt>
    <dgm:pt modelId="{C68AC0A0-E82A-4992-A042-876A89202DAF}" type="pres">
      <dgm:prSet presAssocID="{95C46FF0-752D-4086-95C2-1BB4ABA6CFF6}" presName="Name1" presStyleCnt="0"/>
      <dgm:spPr/>
    </dgm:pt>
    <dgm:pt modelId="{96CCC738-EA20-42D0-B018-C05371C09DDF}" type="pres">
      <dgm:prSet presAssocID="{95C46FF0-752D-4086-95C2-1BB4ABA6CFF6}" presName="cycle" presStyleCnt="0"/>
      <dgm:spPr/>
    </dgm:pt>
    <dgm:pt modelId="{2C5341D4-B360-486F-82B3-56D05FAFA948}" type="pres">
      <dgm:prSet presAssocID="{95C46FF0-752D-4086-95C2-1BB4ABA6CFF6}" presName="srcNode" presStyleLbl="node1" presStyleIdx="0" presStyleCnt="6"/>
      <dgm:spPr/>
    </dgm:pt>
    <dgm:pt modelId="{FC28CD21-BA97-46A1-9064-37E0150CD7B6}" type="pres">
      <dgm:prSet presAssocID="{95C46FF0-752D-4086-95C2-1BB4ABA6CFF6}" presName="conn" presStyleLbl="parChTrans1D2" presStyleIdx="0" presStyleCnt="1"/>
      <dgm:spPr/>
    </dgm:pt>
    <dgm:pt modelId="{2109994D-0E75-418F-AA03-21C9D05297B0}" type="pres">
      <dgm:prSet presAssocID="{95C46FF0-752D-4086-95C2-1BB4ABA6CFF6}" presName="extraNode" presStyleLbl="node1" presStyleIdx="0" presStyleCnt="6"/>
      <dgm:spPr/>
    </dgm:pt>
    <dgm:pt modelId="{EA736452-D0BB-4068-BD2F-690D8CD1D7DB}" type="pres">
      <dgm:prSet presAssocID="{95C46FF0-752D-4086-95C2-1BB4ABA6CFF6}" presName="dstNode" presStyleLbl="node1" presStyleIdx="0" presStyleCnt="6"/>
      <dgm:spPr/>
    </dgm:pt>
    <dgm:pt modelId="{49007AE2-6F73-4F38-A40A-D43F96FA439A}" type="pres">
      <dgm:prSet presAssocID="{D6F8254F-2CC4-4F02-B4A2-642B52F63EBF}" presName="text_1" presStyleLbl="node1" presStyleIdx="0" presStyleCnt="6">
        <dgm:presLayoutVars>
          <dgm:bulletEnabled val="1"/>
        </dgm:presLayoutVars>
      </dgm:prSet>
      <dgm:spPr/>
    </dgm:pt>
    <dgm:pt modelId="{D810EACF-1B7C-44DA-8A50-FB42004A57B7}" type="pres">
      <dgm:prSet presAssocID="{D6F8254F-2CC4-4F02-B4A2-642B52F63EBF}" presName="accent_1" presStyleCnt="0"/>
      <dgm:spPr/>
    </dgm:pt>
    <dgm:pt modelId="{1F8BA0F4-A42D-43BF-96C9-D13C9D9151C0}" type="pres">
      <dgm:prSet presAssocID="{D6F8254F-2CC4-4F02-B4A2-642B52F63EBF}" presName="accentRepeatNode" presStyleLbl="solidFgAcc1" presStyleIdx="0" presStyleCnt="6"/>
      <dgm:spPr/>
    </dgm:pt>
    <dgm:pt modelId="{06002E3B-C095-4A83-80AF-8F9D6EB1F332}" type="pres">
      <dgm:prSet presAssocID="{A2C74525-67D7-4D6A-9537-7FCACAAAB063}" presName="text_2" presStyleLbl="node1" presStyleIdx="1" presStyleCnt="6">
        <dgm:presLayoutVars>
          <dgm:bulletEnabled val="1"/>
        </dgm:presLayoutVars>
      </dgm:prSet>
      <dgm:spPr/>
    </dgm:pt>
    <dgm:pt modelId="{08F04C0B-A5F4-413B-AF9D-F773A049D74C}" type="pres">
      <dgm:prSet presAssocID="{A2C74525-67D7-4D6A-9537-7FCACAAAB063}" presName="accent_2" presStyleCnt="0"/>
      <dgm:spPr/>
    </dgm:pt>
    <dgm:pt modelId="{8066D303-F28E-4E34-AAA6-8527BA696D37}" type="pres">
      <dgm:prSet presAssocID="{A2C74525-67D7-4D6A-9537-7FCACAAAB063}" presName="accentRepeatNode" presStyleLbl="solidFgAcc1" presStyleIdx="1" presStyleCnt="6"/>
      <dgm:spPr/>
    </dgm:pt>
    <dgm:pt modelId="{412E8CFE-6146-4323-A485-EFE83005881A}" type="pres">
      <dgm:prSet presAssocID="{7AA41EE2-FCB7-45E7-BCBA-9F8383C8D163}" presName="text_3" presStyleLbl="node1" presStyleIdx="2" presStyleCnt="6">
        <dgm:presLayoutVars>
          <dgm:bulletEnabled val="1"/>
        </dgm:presLayoutVars>
      </dgm:prSet>
      <dgm:spPr/>
    </dgm:pt>
    <dgm:pt modelId="{43AD5853-2A7B-4BB3-8C34-DFD7F5726856}" type="pres">
      <dgm:prSet presAssocID="{7AA41EE2-FCB7-45E7-BCBA-9F8383C8D163}" presName="accent_3" presStyleCnt="0"/>
      <dgm:spPr/>
    </dgm:pt>
    <dgm:pt modelId="{0E06A7D0-80A7-4143-ADA4-208469B49E65}" type="pres">
      <dgm:prSet presAssocID="{7AA41EE2-FCB7-45E7-BCBA-9F8383C8D163}" presName="accentRepeatNode" presStyleLbl="solidFgAcc1" presStyleIdx="2" presStyleCnt="6"/>
      <dgm:spPr/>
    </dgm:pt>
    <dgm:pt modelId="{BBB0D1B1-F948-4B7A-BB6D-D47795D88F01}" type="pres">
      <dgm:prSet presAssocID="{84F41784-CDE5-40F5-A721-C51CF4507860}" presName="text_4" presStyleLbl="node1" presStyleIdx="3" presStyleCnt="6">
        <dgm:presLayoutVars>
          <dgm:bulletEnabled val="1"/>
        </dgm:presLayoutVars>
      </dgm:prSet>
      <dgm:spPr/>
    </dgm:pt>
    <dgm:pt modelId="{EE8F6D5A-712C-4F83-BB04-8FA2D2FA4054}" type="pres">
      <dgm:prSet presAssocID="{84F41784-CDE5-40F5-A721-C51CF4507860}" presName="accent_4" presStyleCnt="0"/>
      <dgm:spPr/>
    </dgm:pt>
    <dgm:pt modelId="{29A97064-38CD-424F-9FAD-EED75E78E8D9}" type="pres">
      <dgm:prSet presAssocID="{84F41784-CDE5-40F5-A721-C51CF4507860}" presName="accentRepeatNode" presStyleLbl="solidFgAcc1" presStyleIdx="3" presStyleCnt="6"/>
      <dgm:spPr/>
    </dgm:pt>
    <dgm:pt modelId="{E9C3AC13-4835-4DD2-9845-A51EFFA5A19A}" type="pres">
      <dgm:prSet presAssocID="{E5A8D796-0501-46EA-85A3-BAA618552F8C}" presName="text_5" presStyleLbl="node1" presStyleIdx="4" presStyleCnt="6">
        <dgm:presLayoutVars>
          <dgm:bulletEnabled val="1"/>
        </dgm:presLayoutVars>
      </dgm:prSet>
      <dgm:spPr/>
    </dgm:pt>
    <dgm:pt modelId="{FD2DDDCA-DEB6-490A-A29A-3D00ADD3FE97}" type="pres">
      <dgm:prSet presAssocID="{E5A8D796-0501-46EA-85A3-BAA618552F8C}" presName="accent_5" presStyleCnt="0"/>
      <dgm:spPr/>
    </dgm:pt>
    <dgm:pt modelId="{A933569C-10D9-4566-A145-40D5F3430E6D}" type="pres">
      <dgm:prSet presAssocID="{E5A8D796-0501-46EA-85A3-BAA618552F8C}" presName="accentRepeatNode" presStyleLbl="solidFgAcc1" presStyleIdx="4" presStyleCnt="6"/>
      <dgm:spPr/>
    </dgm:pt>
    <dgm:pt modelId="{D3263418-E940-41E1-B21B-D92C34E35A02}" type="pres">
      <dgm:prSet presAssocID="{0A3594F4-B98D-4222-9727-01D637AB5F78}" presName="text_6" presStyleLbl="node1" presStyleIdx="5" presStyleCnt="6">
        <dgm:presLayoutVars>
          <dgm:bulletEnabled val="1"/>
        </dgm:presLayoutVars>
      </dgm:prSet>
      <dgm:spPr/>
    </dgm:pt>
    <dgm:pt modelId="{CB1114A3-014B-4164-9007-3939E4FC6973}" type="pres">
      <dgm:prSet presAssocID="{0A3594F4-B98D-4222-9727-01D637AB5F78}" presName="accent_6" presStyleCnt="0"/>
      <dgm:spPr/>
    </dgm:pt>
    <dgm:pt modelId="{BE73956C-0253-43BD-9DE1-069DEA14B703}" type="pres">
      <dgm:prSet presAssocID="{0A3594F4-B98D-4222-9727-01D637AB5F78}" presName="accentRepeatNode" presStyleLbl="solidFgAcc1" presStyleIdx="5" presStyleCnt="6"/>
      <dgm:spPr/>
    </dgm:pt>
  </dgm:ptLst>
  <dgm:cxnLst>
    <dgm:cxn modelId="{CB14261D-2D5F-4ADB-A1CB-97F16B39D8C5}" srcId="{95C46FF0-752D-4086-95C2-1BB4ABA6CFF6}" destId="{0A3594F4-B98D-4222-9727-01D637AB5F78}" srcOrd="5" destOrd="0" parTransId="{5590611C-838A-4FEB-B63F-ABBF966FE2BB}" sibTransId="{BACB49D2-758B-4D15-9665-36203CA28700}"/>
    <dgm:cxn modelId="{6DF7391E-573B-4C2B-ABB4-62C56194E31C}" type="presOf" srcId="{7AA41EE2-FCB7-45E7-BCBA-9F8383C8D163}" destId="{412E8CFE-6146-4323-A485-EFE83005881A}" srcOrd="0" destOrd="0" presId="urn:microsoft.com/office/officeart/2008/layout/VerticalCurvedList"/>
    <dgm:cxn modelId="{3FD48821-71FB-4BBA-BFE7-5CF2D92A0E28}" type="presOf" srcId="{D6F8254F-2CC4-4F02-B4A2-642B52F63EBF}" destId="{49007AE2-6F73-4F38-A40A-D43F96FA439A}" srcOrd="0" destOrd="0" presId="urn:microsoft.com/office/officeart/2008/layout/VerticalCurvedList"/>
    <dgm:cxn modelId="{4823A321-55CC-4444-B009-76BF27A6ABD5}" type="presOf" srcId="{84F41784-CDE5-40F5-A721-C51CF4507860}" destId="{BBB0D1B1-F948-4B7A-BB6D-D47795D88F01}" srcOrd="0" destOrd="0" presId="urn:microsoft.com/office/officeart/2008/layout/VerticalCurvedList"/>
    <dgm:cxn modelId="{95751927-3463-4BDC-9EB7-610B2F84A747}" srcId="{95C46FF0-752D-4086-95C2-1BB4ABA6CFF6}" destId="{E5A8D796-0501-46EA-85A3-BAA618552F8C}" srcOrd="4" destOrd="0" parTransId="{B003F6F0-C627-4DFE-BDE5-0B7CFAD16BEE}" sibTransId="{5D69CE26-5CB5-430D-A13C-C1EB6DB39C91}"/>
    <dgm:cxn modelId="{68D56F5B-7D98-444E-838E-762A44920684}" srcId="{95C46FF0-752D-4086-95C2-1BB4ABA6CFF6}" destId="{84F41784-CDE5-40F5-A721-C51CF4507860}" srcOrd="3" destOrd="0" parTransId="{C572A41B-F1C0-427F-ACB4-5D0E39DAEFC1}" sibTransId="{838830D1-FB57-4866-B92B-A778B37715FC}"/>
    <dgm:cxn modelId="{1AF74D43-330A-44F1-827B-4AD66828566D}" srcId="{95C46FF0-752D-4086-95C2-1BB4ABA6CFF6}" destId="{7AA41EE2-FCB7-45E7-BCBA-9F8383C8D163}" srcOrd="2" destOrd="0" parTransId="{CB9E9B01-C20D-4D13-B098-3B1A9650AA3E}" sibTransId="{45CE702C-2C09-453E-A8B0-FDA90B57E42E}"/>
    <dgm:cxn modelId="{ADDAFAA2-D4CC-4D4C-AE5E-766F79163304}" type="presOf" srcId="{07AAB2F3-CB96-47BD-B458-9F91988108A6}" destId="{FC28CD21-BA97-46A1-9064-37E0150CD7B6}" srcOrd="0" destOrd="0" presId="urn:microsoft.com/office/officeart/2008/layout/VerticalCurvedList"/>
    <dgm:cxn modelId="{86977DCA-A325-4170-9342-7B0AD7B63859}" type="presOf" srcId="{0A3594F4-B98D-4222-9727-01D637AB5F78}" destId="{D3263418-E940-41E1-B21B-D92C34E35A02}" srcOrd="0" destOrd="0" presId="urn:microsoft.com/office/officeart/2008/layout/VerticalCurvedList"/>
    <dgm:cxn modelId="{C11AC7CB-C028-4EC3-88AA-F9D7850C3E2A}" type="presOf" srcId="{95C46FF0-752D-4086-95C2-1BB4ABA6CFF6}" destId="{FD7F5F6C-4BA5-4969-91D6-3213AA1F6BF4}" srcOrd="0" destOrd="0" presId="urn:microsoft.com/office/officeart/2008/layout/VerticalCurvedList"/>
    <dgm:cxn modelId="{08D84CE2-D9F5-4197-BF58-65AA5957D69A}" srcId="{95C46FF0-752D-4086-95C2-1BB4ABA6CFF6}" destId="{D6F8254F-2CC4-4F02-B4A2-642B52F63EBF}" srcOrd="0" destOrd="0" parTransId="{4CB2EF24-4C2F-4908-8706-95E6D570A304}" sibTransId="{07AAB2F3-CB96-47BD-B458-9F91988108A6}"/>
    <dgm:cxn modelId="{82B1E4E3-8211-4F4F-93BC-4920B6F1BB3F}" type="presOf" srcId="{E5A8D796-0501-46EA-85A3-BAA618552F8C}" destId="{E9C3AC13-4835-4DD2-9845-A51EFFA5A19A}" srcOrd="0" destOrd="0" presId="urn:microsoft.com/office/officeart/2008/layout/VerticalCurvedList"/>
    <dgm:cxn modelId="{059C7CEB-58FB-472D-83B3-E0BCDCB8A29F}" type="presOf" srcId="{A2C74525-67D7-4D6A-9537-7FCACAAAB063}" destId="{06002E3B-C095-4A83-80AF-8F9D6EB1F332}" srcOrd="0" destOrd="0" presId="urn:microsoft.com/office/officeart/2008/layout/VerticalCurvedList"/>
    <dgm:cxn modelId="{47CE1CF3-9973-4594-BA84-C4B1D91789CD}" srcId="{95C46FF0-752D-4086-95C2-1BB4ABA6CFF6}" destId="{A2C74525-67D7-4D6A-9537-7FCACAAAB063}" srcOrd="1" destOrd="0" parTransId="{35F8EBCC-9501-4B71-B311-97E4EF7595AB}" sibTransId="{CA13F4B4-449A-45E3-9E84-F8C059A637B4}"/>
    <dgm:cxn modelId="{557347CD-2B62-471B-AFA7-5A31E7F1F7CE}" type="presParOf" srcId="{FD7F5F6C-4BA5-4969-91D6-3213AA1F6BF4}" destId="{C68AC0A0-E82A-4992-A042-876A89202DAF}" srcOrd="0" destOrd="0" presId="urn:microsoft.com/office/officeart/2008/layout/VerticalCurvedList"/>
    <dgm:cxn modelId="{A36A2319-6F37-488B-930F-7F4DE04F05A8}" type="presParOf" srcId="{C68AC0A0-E82A-4992-A042-876A89202DAF}" destId="{96CCC738-EA20-42D0-B018-C05371C09DDF}" srcOrd="0" destOrd="0" presId="urn:microsoft.com/office/officeart/2008/layout/VerticalCurvedList"/>
    <dgm:cxn modelId="{79D0CDFC-D7E8-49F5-9039-9078D69581DF}" type="presParOf" srcId="{96CCC738-EA20-42D0-B018-C05371C09DDF}" destId="{2C5341D4-B360-486F-82B3-56D05FAFA948}" srcOrd="0" destOrd="0" presId="urn:microsoft.com/office/officeart/2008/layout/VerticalCurvedList"/>
    <dgm:cxn modelId="{D41A99D5-2EDA-498D-8140-05F91CD980E0}" type="presParOf" srcId="{96CCC738-EA20-42D0-B018-C05371C09DDF}" destId="{FC28CD21-BA97-46A1-9064-37E0150CD7B6}" srcOrd="1" destOrd="0" presId="urn:microsoft.com/office/officeart/2008/layout/VerticalCurvedList"/>
    <dgm:cxn modelId="{0EDEE336-D1E8-47FB-9EEC-476C056F57DF}" type="presParOf" srcId="{96CCC738-EA20-42D0-B018-C05371C09DDF}" destId="{2109994D-0E75-418F-AA03-21C9D05297B0}" srcOrd="2" destOrd="0" presId="urn:microsoft.com/office/officeart/2008/layout/VerticalCurvedList"/>
    <dgm:cxn modelId="{2870A2F7-FF3D-4276-AB6B-8CE77105CE15}" type="presParOf" srcId="{96CCC738-EA20-42D0-B018-C05371C09DDF}" destId="{EA736452-D0BB-4068-BD2F-690D8CD1D7DB}" srcOrd="3" destOrd="0" presId="urn:microsoft.com/office/officeart/2008/layout/VerticalCurvedList"/>
    <dgm:cxn modelId="{81C7C253-D534-4309-A349-FB589FB57E48}" type="presParOf" srcId="{C68AC0A0-E82A-4992-A042-876A89202DAF}" destId="{49007AE2-6F73-4F38-A40A-D43F96FA439A}" srcOrd="1" destOrd="0" presId="urn:microsoft.com/office/officeart/2008/layout/VerticalCurvedList"/>
    <dgm:cxn modelId="{4C7A60DF-9D2E-45BE-B849-A3BEBC590DEF}" type="presParOf" srcId="{C68AC0A0-E82A-4992-A042-876A89202DAF}" destId="{D810EACF-1B7C-44DA-8A50-FB42004A57B7}" srcOrd="2" destOrd="0" presId="urn:microsoft.com/office/officeart/2008/layout/VerticalCurvedList"/>
    <dgm:cxn modelId="{CEFC9986-81D9-4680-8198-B79045C0FD40}" type="presParOf" srcId="{D810EACF-1B7C-44DA-8A50-FB42004A57B7}" destId="{1F8BA0F4-A42D-43BF-96C9-D13C9D9151C0}" srcOrd="0" destOrd="0" presId="urn:microsoft.com/office/officeart/2008/layout/VerticalCurvedList"/>
    <dgm:cxn modelId="{B32AA91D-BA13-4E4D-9A55-FC0B565052CA}" type="presParOf" srcId="{C68AC0A0-E82A-4992-A042-876A89202DAF}" destId="{06002E3B-C095-4A83-80AF-8F9D6EB1F332}" srcOrd="3" destOrd="0" presId="urn:microsoft.com/office/officeart/2008/layout/VerticalCurvedList"/>
    <dgm:cxn modelId="{2EC4AA93-CC3B-4DBF-B5F6-C2AD885085EE}" type="presParOf" srcId="{C68AC0A0-E82A-4992-A042-876A89202DAF}" destId="{08F04C0B-A5F4-413B-AF9D-F773A049D74C}" srcOrd="4" destOrd="0" presId="urn:microsoft.com/office/officeart/2008/layout/VerticalCurvedList"/>
    <dgm:cxn modelId="{6F4194C0-D882-43FF-A506-BCBD1DE9F9CB}" type="presParOf" srcId="{08F04C0B-A5F4-413B-AF9D-F773A049D74C}" destId="{8066D303-F28E-4E34-AAA6-8527BA696D37}" srcOrd="0" destOrd="0" presId="urn:microsoft.com/office/officeart/2008/layout/VerticalCurvedList"/>
    <dgm:cxn modelId="{B68BA7B0-34F3-4D63-AE9B-C277BE03CB86}" type="presParOf" srcId="{C68AC0A0-E82A-4992-A042-876A89202DAF}" destId="{412E8CFE-6146-4323-A485-EFE83005881A}" srcOrd="5" destOrd="0" presId="urn:microsoft.com/office/officeart/2008/layout/VerticalCurvedList"/>
    <dgm:cxn modelId="{6C82F3DE-4414-43AB-B6B6-AF95A1E97AC5}" type="presParOf" srcId="{C68AC0A0-E82A-4992-A042-876A89202DAF}" destId="{43AD5853-2A7B-4BB3-8C34-DFD7F5726856}" srcOrd="6" destOrd="0" presId="urn:microsoft.com/office/officeart/2008/layout/VerticalCurvedList"/>
    <dgm:cxn modelId="{281F84FF-C9FC-4FEB-9EA9-79B4DB0083E1}" type="presParOf" srcId="{43AD5853-2A7B-4BB3-8C34-DFD7F5726856}" destId="{0E06A7D0-80A7-4143-ADA4-208469B49E65}" srcOrd="0" destOrd="0" presId="urn:microsoft.com/office/officeart/2008/layout/VerticalCurvedList"/>
    <dgm:cxn modelId="{89B55A2C-7A7B-429E-ACD8-281FD236F8EE}" type="presParOf" srcId="{C68AC0A0-E82A-4992-A042-876A89202DAF}" destId="{BBB0D1B1-F948-4B7A-BB6D-D47795D88F01}" srcOrd="7" destOrd="0" presId="urn:microsoft.com/office/officeart/2008/layout/VerticalCurvedList"/>
    <dgm:cxn modelId="{91BABB98-540F-45BD-A2C5-D3A08A68293A}" type="presParOf" srcId="{C68AC0A0-E82A-4992-A042-876A89202DAF}" destId="{EE8F6D5A-712C-4F83-BB04-8FA2D2FA4054}" srcOrd="8" destOrd="0" presId="urn:microsoft.com/office/officeart/2008/layout/VerticalCurvedList"/>
    <dgm:cxn modelId="{94EBB3C1-E4F9-4991-BF22-1DF646641023}" type="presParOf" srcId="{EE8F6D5A-712C-4F83-BB04-8FA2D2FA4054}" destId="{29A97064-38CD-424F-9FAD-EED75E78E8D9}" srcOrd="0" destOrd="0" presId="urn:microsoft.com/office/officeart/2008/layout/VerticalCurvedList"/>
    <dgm:cxn modelId="{DC59AC97-5530-4406-A4BD-5217D340040A}" type="presParOf" srcId="{C68AC0A0-E82A-4992-A042-876A89202DAF}" destId="{E9C3AC13-4835-4DD2-9845-A51EFFA5A19A}" srcOrd="9" destOrd="0" presId="urn:microsoft.com/office/officeart/2008/layout/VerticalCurvedList"/>
    <dgm:cxn modelId="{9366D03C-A543-4BB0-9363-112287FD6EF5}" type="presParOf" srcId="{C68AC0A0-E82A-4992-A042-876A89202DAF}" destId="{FD2DDDCA-DEB6-490A-A29A-3D00ADD3FE97}" srcOrd="10" destOrd="0" presId="urn:microsoft.com/office/officeart/2008/layout/VerticalCurvedList"/>
    <dgm:cxn modelId="{66E4EEF5-021C-48C5-A981-81D5F62A2A57}" type="presParOf" srcId="{FD2DDDCA-DEB6-490A-A29A-3D00ADD3FE97}" destId="{A933569C-10D9-4566-A145-40D5F3430E6D}" srcOrd="0" destOrd="0" presId="urn:microsoft.com/office/officeart/2008/layout/VerticalCurvedList"/>
    <dgm:cxn modelId="{9E7D8B66-519A-4BBB-B8C8-2D2DB006B97A}" type="presParOf" srcId="{C68AC0A0-E82A-4992-A042-876A89202DAF}" destId="{D3263418-E940-41E1-B21B-D92C34E35A02}" srcOrd="11" destOrd="0" presId="urn:microsoft.com/office/officeart/2008/layout/VerticalCurvedList"/>
    <dgm:cxn modelId="{44FF482A-83CC-4836-8021-5028F3A786B5}" type="presParOf" srcId="{C68AC0A0-E82A-4992-A042-876A89202DAF}" destId="{CB1114A3-014B-4164-9007-3939E4FC6973}" srcOrd="12" destOrd="0" presId="urn:microsoft.com/office/officeart/2008/layout/VerticalCurvedList"/>
    <dgm:cxn modelId="{AF1C5104-8162-4A16-9767-8F96DA9D2F9D}" type="presParOf" srcId="{CB1114A3-014B-4164-9007-3939E4FC6973}" destId="{BE73956C-0253-43BD-9DE1-069DEA14B7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D61C36-F9F1-4782-A360-7795B5B4BE4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274C9C-6194-4BC8-96E8-7F1CE721FB8B}">
      <dgm:prSet/>
      <dgm:spPr/>
      <dgm:t>
        <a:bodyPr/>
        <a:lstStyle/>
        <a:p>
          <a:r>
            <a:rPr lang="en-US"/>
            <a:t>Close facilities where social distancing isn’t possible </a:t>
          </a:r>
        </a:p>
      </dgm:t>
    </dgm:pt>
    <dgm:pt modelId="{F906DD4A-D995-4AE7-BEC7-89F3372C65FF}" type="parTrans" cxnId="{5D0869C5-1E40-491A-9034-F695217A2E8A}">
      <dgm:prSet/>
      <dgm:spPr/>
      <dgm:t>
        <a:bodyPr/>
        <a:lstStyle/>
        <a:p>
          <a:endParaRPr lang="en-US"/>
        </a:p>
      </dgm:t>
    </dgm:pt>
    <dgm:pt modelId="{F225FC68-1DA7-4802-980F-CEC31D83A224}" type="sibTrans" cxnId="{5D0869C5-1E40-491A-9034-F695217A2E8A}">
      <dgm:prSet/>
      <dgm:spPr/>
      <dgm:t>
        <a:bodyPr/>
        <a:lstStyle/>
        <a:p>
          <a:endParaRPr lang="en-US"/>
        </a:p>
      </dgm:t>
    </dgm:pt>
    <dgm:pt modelId="{38836ED2-950D-40F6-A824-1967BF28DF98}">
      <dgm:prSet/>
      <dgm:spPr>
        <a:solidFill>
          <a:srgbClr val="00B050"/>
        </a:solidFill>
      </dgm:spPr>
      <dgm:t>
        <a:bodyPr/>
        <a:lstStyle/>
        <a:p>
          <a:r>
            <a:rPr lang="en-US"/>
            <a:t>Eliminate lower-value or no-use programs</a:t>
          </a:r>
        </a:p>
      </dgm:t>
    </dgm:pt>
    <dgm:pt modelId="{D24FCDDB-60F0-417A-B149-12C77FA958F2}" type="parTrans" cxnId="{54A4B0B0-B736-4F3E-81BD-C41FC4315BC5}">
      <dgm:prSet/>
      <dgm:spPr/>
      <dgm:t>
        <a:bodyPr/>
        <a:lstStyle/>
        <a:p>
          <a:endParaRPr lang="en-US"/>
        </a:p>
      </dgm:t>
    </dgm:pt>
    <dgm:pt modelId="{D03714EC-43BD-4501-B727-082919EE8F95}" type="sibTrans" cxnId="{54A4B0B0-B736-4F3E-81BD-C41FC4315BC5}">
      <dgm:prSet/>
      <dgm:spPr/>
      <dgm:t>
        <a:bodyPr/>
        <a:lstStyle/>
        <a:p>
          <a:endParaRPr lang="en-US"/>
        </a:p>
      </dgm:t>
    </dgm:pt>
    <dgm:pt modelId="{A00CE205-F33F-468C-B5A4-D46C2C5DD136}">
      <dgm:prSet/>
      <dgm:spPr>
        <a:solidFill>
          <a:srgbClr val="0070C0"/>
        </a:solidFill>
      </dgm:spPr>
      <dgm:t>
        <a:bodyPr/>
        <a:lstStyle/>
        <a:p>
          <a:r>
            <a:rPr lang="en-US"/>
            <a:t>Review contractor costs and renegotiate if possible</a:t>
          </a:r>
        </a:p>
      </dgm:t>
    </dgm:pt>
    <dgm:pt modelId="{B2DF8E2D-41BF-408B-84AB-D39F2ECBC1D8}" type="parTrans" cxnId="{623CA64F-EB93-4A6A-AE05-CA562E1431AE}">
      <dgm:prSet/>
      <dgm:spPr/>
      <dgm:t>
        <a:bodyPr/>
        <a:lstStyle/>
        <a:p>
          <a:endParaRPr lang="en-US"/>
        </a:p>
      </dgm:t>
    </dgm:pt>
    <dgm:pt modelId="{2644E56D-2BA2-401E-804F-6F055253CAAA}" type="sibTrans" cxnId="{623CA64F-EB93-4A6A-AE05-CA562E1431AE}">
      <dgm:prSet/>
      <dgm:spPr/>
      <dgm:t>
        <a:bodyPr/>
        <a:lstStyle/>
        <a:p>
          <a:endParaRPr lang="en-US"/>
        </a:p>
      </dgm:t>
    </dgm:pt>
    <dgm:pt modelId="{617ED10B-EFD8-4B26-8D77-6AFC87C64631}">
      <dgm:prSet/>
      <dgm:spPr>
        <a:solidFill>
          <a:srgbClr val="00B050"/>
        </a:solidFill>
      </dgm:spPr>
      <dgm:t>
        <a:bodyPr/>
        <a:lstStyle/>
        <a:p>
          <a:r>
            <a:rPr lang="en-US"/>
            <a:t>Rethink subsidies, as painful as this might be </a:t>
          </a:r>
        </a:p>
      </dgm:t>
    </dgm:pt>
    <dgm:pt modelId="{301C457D-17B9-452A-A821-1B53F0881D91}" type="parTrans" cxnId="{0369CD6B-9294-43E9-961A-E1FA8F9BE172}">
      <dgm:prSet/>
      <dgm:spPr/>
      <dgm:t>
        <a:bodyPr/>
        <a:lstStyle/>
        <a:p>
          <a:endParaRPr lang="en-US"/>
        </a:p>
      </dgm:t>
    </dgm:pt>
    <dgm:pt modelId="{72D019F6-121F-4A84-87D9-033663A2989A}" type="sibTrans" cxnId="{0369CD6B-9294-43E9-961A-E1FA8F9BE172}">
      <dgm:prSet/>
      <dgm:spPr/>
      <dgm:t>
        <a:bodyPr/>
        <a:lstStyle/>
        <a:p>
          <a:endParaRPr lang="en-US"/>
        </a:p>
      </dgm:t>
    </dgm:pt>
    <dgm:pt modelId="{8FB99015-72B8-4FF5-ADEC-D0992566222A}" type="pres">
      <dgm:prSet presAssocID="{6FD61C36-F9F1-4782-A360-7795B5B4BE45}" presName="Name0" presStyleCnt="0">
        <dgm:presLayoutVars>
          <dgm:chMax val="7"/>
          <dgm:chPref val="7"/>
          <dgm:dir/>
        </dgm:presLayoutVars>
      </dgm:prSet>
      <dgm:spPr/>
    </dgm:pt>
    <dgm:pt modelId="{1528473C-D28B-4964-B20D-7466FB3EB18D}" type="pres">
      <dgm:prSet presAssocID="{6FD61C36-F9F1-4782-A360-7795B5B4BE45}" presName="Name1" presStyleCnt="0"/>
      <dgm:spPr/>
    </dgm:pt>
    <dgm:pt modelId="{2ABD7821-BBAA-4750-BB4D-4B6914A00AA1}" type="pres">
      <dgm:prSet presAssocID="{6FD61C36-F9F1-4782-A360-7795B5B4BE45}" presName="cycle" presStyleCnt="0"/>
      <dgm:spPr/>
    </dgm:pt>
    <dgm:pt modelId="{BF70699C-3E4B-451B-9BBD-6A18E99D1D9D}" type="pres">
      <dgm:prSet presAssocID="{6FD61C36-F9F1-4782-A360-7795B5B4BE45}" presName="srcNode" presStyleLbl="node1" presStyleIdx="0" presStyleCnt="4"/>
      <dgm:spPr/>
    </dgm:pt>
    <dgm:pt modelId="{96E5B14E-4A49-401A-9543-C99108A8A13F}" type="pres">
      <dgm:prSet presAssocID="{6FD61C36-F9F1-4782-A360-7795B5B4BE45}" presName="conn" presStyleLbl="parChTrans1D2" presStyleIdx="0" presStyleCnt="1"/>
      <dgm:spPr/>
    </dgm:pt>
    <dgm:pt modelId="{45D4D7A9-B713-4171-9255-71B255B2B48F}" type="pres">
      <dgm:prSet presAssocID="{6FD61C36-F9F1-4782-A360-7795B5B4BE45}" presName="extraNode" presStyleLbl="node1" presStyleIdx="0" presStyleCnt="4"/>
      <dgm:spPr/>
    </dgm:pt>
    <dgm:pt modelId="{A967D278-C71B-4A92-9F35-F2BB9DA5E1AA}" type="pres">
      <dgm:prSet presAssocID="{6FD61C36-F9F1-4782-A360-7795B5B4BE45}" presName="dstNode" presStyleLbl="node1" presStyleIdx="0" presStyleCnt="4"/>
      <dgm:spPr/>
    </dgm:pt>
    <dgm:pt modelId="{0150BDE2-E7A5-4DE6-BA3E-A23AEAF57695}" type="pres">
      <dgm:prSet presAssocID="{64274C9C-6194-4BC8-96E8-7F1CE721FB8B}" presName="text_1" presStyleLbl="node1" presStyleIdx="0" presStyleCnt="4">
        <dgm:presLayoutVars>
          <dgm:bulletEnabled val="1"/>
        </dgm:presLayoutVars>
      </dgm:prSet>
      <dgm:spPr/>
    </dgm:pt>
    <dgm:pt modelId="{555ABE0B-1972-47D2-BF38-5ABC0B8C556F}" type="pres">
      <dgm:prSet presAssocID="{64274C9C-6194-4BC8-96E8-7F1CE721FB8B}" presName="accent_1" presStyleCnt="0"/>
      <dgm:spPr/>
    </dgm:pt>
    <dgm:pt modelId="{F48394D4-4707-4B96-845A-78271521021F}" type="pres">
      <dgm:prSet presAssocID="{64274C9C-6194-4BC8-96E8-7F1CE721FB8B}" presName="accentRepeatNode" presStyleLbl="solidFgAcc1" presStyleIdx="0" presStyleCnt="4"/>
      <dgm:spPr/>
    </dgm:pt>
    <dgm:pt modelId="{56CF00BA-68A2-44C6-A60C-86A085491810}" type="pres">
      <dgm:prSet presAssocID="{38836ED2-950D-40F6-A824-1967BF28DF98}" presName="text_2" presStyleLbl="node1" presStyleIdx="1" presStyleCnt="4">
        <dgm:presLayoutVars>
          <dgm:bulletEnabled val="1"/>
        </dgm:presLayoutVars>
      </dgm:prSet>
      <dgm:spPr/>
    </dgm:pt>
    <dgm:pt modelId="{95C6EEB0-2980-412E-9A6E-6754E4C6498B}" type="pres">
      <dgm:prSet presAssocID="{38836ED2-950D-40F6-A824-1967BF28DF98}" presName="accent_2" presStyleCnt="0"/>
      <dgm:spPr/>
    </dgm:pt>
    <dgm:pt modelId="{8FBE280F-D81E-4610-ACC2-2A9C8B01D541}" type="pres">
      <dgm:prSet presAssocID="{38836ED2-950D-40F6-A824-1967BF28DF98}" presName="accentRepeatNode" presStyleLbl="solidFgAcc1" presStyleIdx="1" presStyleCnt="4"/>
      <dgm:spPr/>
    </dgm:pt>
    <dgm:pt modelId="{D2DA2C04-F5F8-4852-8426-C2BF2B7A5DF4}" type="pres">
      <dgm:prSet presAssocID="{A00CE205-F33F-468C-B5A4-D46C2C5DD136}" presName="text_3" presStyleLbl="node1" presStyleIdx="2" presStyleCnt="4">
        <dgm:presLayoutVars>
          <dgm:bulletEnabled val="1"/>
        </dgm:presLayoutVars>
      </dgm:prSet>
      <dgm:spPr/>
    </dgm:pt>
    <dgm:pt modelId="{D7AAE720-97D4-48FD-BE28-DEBA37D28788}" type="pres">
      <dgm:prSet presAssocID="{A00CE205-F33F-468C-B5A4-D46C2C5DD136}" presName="accent_3" presStyleCnt="0"/>
      <dgm:spPr/>
    </dgm:pt>
    <dgm:pt modelId="{F560002A-B5FD-45D3-84A7-32D84967E4AD}" type="pres">
      <dgm:prSet presAssocID="{A00CE205-F33F-468C-B5A4-D46C2C5DD136}" presName="accentRepeatNode" presStyleLbl="solidFgAcc1" presStyleIdx="2" presStyleCnt="4"/>
      <dgm:spPr/>
    </dgm:pt>
    <dgm:pt modelId="{D31BE36D-EDA4-4682-9C63-CD7802783167}" type="pres">
      <dgm:prSet presAssocID="{617ED10B-EFD8-4B26-8D77-6AFC87C64631}" presName="text_4" presStyleLbl="node1" presStyleIdx="3" presStyleCnt="4">
        <dgm:presLayoutVars>
          <dgm:bulletEnabled val="1"/>
        </dgm:presLayoutVars>
      </dgm:prSet>
      <dgm:spPr/>
    </dgm:pt>
    <dgm:pt modelId="{781D0A29-9FCB-4026-9A5C-40E5FE42C923}" type="pres">
      <dgm:prSet presAssocID="{617ED10B-EFD8-4B26-8D77-6AFC87C64631}" presName="accent_4" presStyleCnt="0"/>
      <dgm:spPr/>
    </dgm:pt>
    <dgm:pt modelId="{C685F82E-68F5-49A4-9F07-4086D3D803C8}" type="pres">
      <dgm:prSet presAssocID="{617ED10B-EFD8-4B26-8D77-6AFC87C64631}" presName="accentRepeatNode" presStyleLbl="solidFgAcc1" presStyleIdx="3" presStyleCnt="4"/>
      <dgm:spPr/>
    </dgm:pt>
  </dgm:ptLst>
  <dgm:cxnLst>
    <dgm:cxn modelId="{3B0BBB39-88AD-4C2D-8C9F-99EFEFA89269}" type="presOf" srcId="{F225FC68-1DA7-4802-980F-CEC31D83A224}" destId="{96E5B14E-4A49-401A-9543-C99108A8A13F}" srcOrd="0" destOrd="0" presId="urn:microsoft.com/office/officeart/2008/layout/VerticalCurvedList"/>
    <dgm:cxn modelId="{FD042962-B494-4B3A-B833-8A92FD202731}" type="presOf" srcId="{6FD61C36-F9F1-4782-A360-7795B5B4BE45}" destId="{8FB99015-72B8-4FF5-ADEC-D0992566222A}" srcOrd="0" destOrd="0" presId="urn:microsoft.com/office/officeart/2008/layout/VerticalCurvedList"/>
    <dgm:cxn modelId="{E972874B-BD1B-4165-82A3-3A658E4686FA}" type="presOf" srcId="{617ED10B-EFD8-4B26-8D77-6AFC87C64631}" destId="{D31BE36D-EDA4-4682-9C63-CD7802783167}" srcOrd="0" destOrd="0" presId="urn:microsoft.com/office/officeart/2008/layout/VerticalCurvedList"/>
    <dgm:cxn modelId="{0369CD6B-9294-43E9-961A-E1FA8F9BE172}" srcId="{6FD61C36-F9F1-4782-A360-7795B5B4BE45}" destId="{617ED10B-EFD8-4B26-8D77-6AFC87C64631}" srcOrd="3" destOrd="0" parTransId="{301C457D-17B9-452A-A821-1B53F0881D91}" sibTransId="{72D019F6-121F-4A84-87D9-033663A2989A}"/>
    <dgm:cxn modelId="{623CA64F-EB93-4A6A-AE05-CA562E1431AE}" srcId="{6FD61C36-F9F1-4782-A360-7795B5B4BE45}" destId="{A00CE205-F33F-468C-B5A4-D46C2C5DD136}" srcOrd="2" destOrd="0" parTransId="{B2DF8E2D-41BF-408B-84AB-D39F2ECBC1D8}" sibTransId="{2644E56D-2BA2-401E-804F-6F055253CAAA}"/>
    <dgm:cxn modelId="{7FCC5685-5B08-450D-8133-B2ED3D46C753}" type="presOf" srcId="{A00CE205-F33F-468C-B5A4-D46C2C5DD136}" destId="{D2DA2C04-F5F8-4852-8426-C2BF2B7A5DF4}" srcOrd="0" destOrd="0" presId="urn:microsoft.com/office/officeart/2008/layout/VerticalCurvedList"/>
    <dgm:cxn modelId="{54A4B0B0-B736-4F3E-81BD-C41FC4315BC5}" srcId="{6FD61C36-F9F1-4782-A360-7795B5B4BE45}" destId="{38836ED2-950D-40F6-A824-1967BF28DF98}" srcOrd="1" destOrd="0" parTransId="{D24FCDDB-60F0-417A-B149-12C77FA958F2}" sibTransId="{D03714EC-43BD-4501-B727-082919EE8F95}"/>
    <dgm:cxn modelId="{6BE50DB9-602F-47B8-B98A-5E1E6727997F}" type="presOf" srcId="{64274C9C-6194-4BC8-96E8-7F1CE721FB8B}" destId="{0150BDE2-E7A5-4DE6-BA3E-A23AEAF57695}" srcOrd="0" destOrd="0" presId="urn:microsoft.com/office/officeart/2008/layout/VerticalCurvedList"/>
    <dgm:cxn modelId="{5D0869C5-1E40-491A-9034-F695217A2E8A}" srcId="{6FD61C36-F9F1-4782-A360-7795B5B4BE45}" destId="{64274C9C-6194-4BC8-96E8-7F1CE721FB8B}" srcOrd="0" destOrd="0" parTransId="{F906DD4A-D995-4AE7-BEC7-89F3372C65FF}" sibTransId="{F225FC68-1DA7-4802-980F-CEC31D83A224}"/>
    <dgm:cxn modelId="{7A0B08FE-8B73-415D-B37E-32727223A8A7}" type="presOf" srcId="{38836ED2-950D-40F6-A824-1967BF28DF98}" destId="{56CF00BA-68A2-44C6-A60C-86A085491810}" srcOrd="0" destOrd="0" presId="urn:microsoft.com/office/officeart/2008/layout/VerticalCurvedList"/>
    <dgm:cxn modelId="{EB18A0B0-9A10-4521-8D86-263B8C0C2D96}" type="presParOf" srcId="{8FB99015-72B8-4FF5-ADEC-D0992566222A}" destId="{1528473C-D28B-4964-B20D-7466FB3EB18D}" srcOrd="0" destOrd="0" presId="urn:microsoft.com/office/officeart/2008/layout/VerticalCurvedList"/>
    <dgm:cxn modelId="{FAA4E688-99BC-4D94-83A3-285F1920F90B}" type="presParOf" srcId="{1528473C-D28B-4964-B20D-7466FB3EB18D}" destId="{2ABD7821-BBAA-4750-BB4D-4B6914A00AA1}" srcOrd="0" destOrd="0" presId="urn:microsoft.com/office/officeart/2008/layout/VerticalCurvedList"/>
    <dgm:cxn modelId="{8F1BCC19-57C7-408A-99C2-FF79B595CEFA}" type="presParOf" srcId="{2ABD7821-BBAA-4750-BB4D-4B6914A00AA1}" destId="{BF70699C-3E4B-451B-9BBD-6A18E99D1D9D}" srcOrd="0" destOrd="0" presId="urn:microsoft.com/office/officeart/2008/layout/VerticalCurvedList"/>
    <dgm:cxn modelId="{0134FC51-CBE6-4FFC-8164-F2B9F83A61A3}" type="presParOf" srcId="{2ABD7821-BBAA-4750-BB4D-4B6914A00AA1}" destId="{96E5B14E-4A49-401A-9543-C99108A8A13F}" srcOrd="1" destOrd="0" presId="urn:microsoft.com/office/officeart/2008/layout/VerticalCurvedList"/>
    <dgm:cxn modelId="{33CCD931-F0F8-426A-B0FF-D427AB0F6CDC}" type="presParOf" srcId="{2ABD7821-BBAA-4750-BB4D-4B6914A00AA1}" destId="{45D4D7A9-B713-4171-9255-71B255B2B48F}" srcOrd="2" destOrd="0" presId="urn:microsoft.com/office/officeart/2008/layout/VerticalCurvedList"/>
    <dgm:cxn modelId="{B0762101-A699-42D0-B607-475727B4D7B8}" type="presParOf" srcId="{2ABD7821-BBAA-4750-BB4D-4B6914A00AA1}" destId="{A967D278-C71B-4A92-9F35-F2BB9DA5E1AA}" srcOrd="3" destOrd="0" presId="urn:microsoft.com/office/officeart/2008/layout/VerticalCurvedList"/>
    <dgm:cxn modelId="{2D25B2BE-B62C-42D6-B60D-78B77A3A90B5}" type="presParOf" srcId="{1528473C-D28B-4964-B20D-7466FB3EB18D}" destId="{0150BDE2-E7A5-4DE6-BA3E-A23AEAF57695}" srcOrd="1" destOrd="0" presId="urn:microsoft.com/office/officeart/2008/layout/VerticalCurvedList"/>
    <dgm:cxn modelId="{E61E6FB0-C54A-4053-8220-3B6395D74FDF}" type="presParOf" srcId="{1528473C-D28B-4964-B20D-7466FB3EB18D}" destId="{555ABE0B-1972-47D2-BF38-5ABC0B8C556F}" srcOrd="2" destOrd="0" presId="urn:microsoft.com/office/officeart/2008/layout/VerticalCurvedList"/>
    <dgm:cxn modelId="{C90C7E2E-5A47-4BDC-9A83-9ADEEA7FADBE}" type="presParOf" srcId="{555ABE0B-1972-47D2-BF38-5ABC0B8C556F}" destId="{F48394D4-4707-4B96-845A-78271521021F}" srcOrd="0" destOrd="0" presId="urn:microsoft.com/office/officeart/2008/layout/VerticalCurvedList"/>
    <dgm:cxn modelId="{4A679316-76DA-451C-9EF8-EBD6EED023F5}" type="presParOf" srcId="{1528473C-D28B-4964-B20D-7466FB3EB18D}" destId="{56CF00BA-68A2-44C6-A60C-86A085491810}" srcOrd="3" destOrd="0" presId="urn:microsoft.com/office/officeart/2008/layout/VerticalCurvedList"/>
    <dgm:cxn modelId="{A12F85E4-A713-4E24-903B-59DB761AC724}" type="presParOf" srcId="{1528473C-D28B-4964-B20D-7466FB3EB18D}" destId="{95C6EEB0-2980-412E-9A6E-6754E4C6498B}" srcOrd="4" destOrd="0" presId="urn:microsoft.com/office/officeart/2008/layout/VerticalCurvedList"/>
    <dgm:cxn modelId="{C11D50C2-4F67-477A-A269-1CDD31E728A7}" type="presParOf" srcId="{95C6EEB0-2980-412E-9A6E-6754E4C6498B}" destId="{8FBE280F-D81E-4610-ACC2-2A9C8B01D541}" srcOrd="0" destOrd="0" presId="urn:microsoft.com/office/officeart/2008/layout/VerticalCurvedList"/>
    <dgm:cxn modelId="{4D7DD273-2788-4E43-A334-F5F63832371E}" type="presParOf" srcId="{1528473C-D28B-4964-B20D-7466FB3EB18D}" destId="{D2DA2C04-F5F8-4852-8426-C2BF2B7A5DF4}" srcOrd="5" destOrd="0" presId="urn:microsoft.com/office/officeart/2008/layout/VerticalCurvedList"/>
    <dgm:cxn modelId="{28195004-D794-4142-AFCE-1F53069EB81E}" type="presParOf" srcId="{1528473C-D28B-4964-B20D-7466FB3EB18D}" destId="{D7AAE720-97D4-48FD-BE28-DEBA37D28788}" srcOrd="6" destOrd="0" presId="urn:microsoft.com/office/officeart/2008/layout/VerticalCurvedList"/>
    <dgm:cxn modelId="{02847B20-C930-4727-8880-4D0D8C8E4E95}" type="presParOf" srcId="{D7AAE720-97D4-48FD-BE28-DEBA37D28788}" destId="{F560002A-B5FD-45D3-84A7-32D84967E4AD}" srcOrd="0" destOrd="0" presId="urn:microsoft.com/office/officeart/2008/layout/VerticalCurvedList"/>
    <dgm:cxn modelId="{AA982A07-75A5-4567-8122-F3301EA2816C}" type="presParOf" srcId="{1528473C-D28B-4964-B20D-7466FB3EB18D}" destId="{D31BE36D-EDA4-4682-9C63-CD7802783167}" srcOrd="7" destOrd="0" presId="urn:microsoft.com/office/officeart/2008/layout/VerticalCurvedList"/>
    <dgm:cxn modelId="{B54371B9-6856-4848-B206-A1B67AAD2269}" type="presParOf" srcId="{1528473C-D28B-4964-B20D-7466FB3EB18D}" destId="{781D0A29-9FCB-4026-9A5C-40E5FE42C923}" srcOrd="8" destOrd="0" presId="urn:microsoft.com/office/officeart/2008/layout/VerticalCurvedList"/>
    <dgm:cxn modelId="{1620BF41-3687-490F-A3CF-9EB9C9696F57}" type="presParOf" srcId="{781D0A29-9FCB-4026-9A5C-40E5FE42C923}" destId="{C685F82E-68F5-49A4-9F07-4086D3D803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1B9733-5985-47AC-8452-E491AAAA21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1F20EF-E114-4EB6-BA89-2177B67F2AB3}">
      <dgm:prSet/>
      <dgm:spPr>
        <a:solidFill>
          <a:srgbClr val="00B050"/>
        </a:solidFill>
      </dgm:spPr>
      <dgm:t>
        <a:bodyPr/>
        <a:lstStyle/>
        <a:p>
          <a:pPr marL="236538" indent="0"/>
          <a:r>
            <a:rPr lang="en-US"/>
            <a:t>Use videoconferencing, Facebook Live, other technology to get the word out and gather feedback </a:t>
          </a:r>
        </a:p>
      </dgm:t>
    </dgm:pt>
    <dgm:pt modelId="{4EAB1854-C672-4E8F-B7A5-E9A23723EF04}" type="parTrans" cxnId="{B0FF71F3-21CE-4DA0-958D-3489FCF67A7A}">
      <dgm:prSet/>
      <dgm:spPr/>
      <dgm:t>
        <a:bodyPr/>
        <a:lstStyle/>
        <a:p>
          <a:endParaRPr lang="en-US"/>
        </a:p>
      </dgm:t>
    </dgm:pt>
    <dgm:pt modelId="{45240B6D-C129-4B9E-9A07-5203433992E4}" type="sibTrans" cxnId="{B0FF71F3-21CE-4DA0-958D-3489FCF67A7A}">
      <dgm:prSet/>
      <dgm:spPr/>
      <dgm:t>
        <a:bodyPr/>
        <a:lstStyle/>
        <a:p>
          <a:endParaRPr lang="en-US"/>
        </a:p>
      </dgm:t>
    </dgm:pt>
    <dgm:pt modelId="{A8D5A090-3818-49EC-8678-7582122EF9BE}">
      <dgm:prSet/>
      <dgm:spPr/>
      <dgm:t>
        <a:bodyPr/>
        <a:lstStyle/>
        <a:p>
          <a:pPr marL="236538" indent="0"/>
          <a:r>
            <a:rPr lang="en-US"/>
            <a:t>Technology allows new voices to participate</a:t>
          </a:r>
        </a:p>
      </dgm:t>
    </dgm:pt>
    <dgm:pt modelId="{910C4C06-0A20-465A-973F-B8307B5A2BE0}" type="parTrans" cxnId="{2C43A7B5-7986-402A-BED7-89ACF94FF1CB}">
      <dgm:prSet/>
      <dgm:spPr/>
      <dgm:t>
        <a:bodyPr/>
        <a:lstStyle/>
        <a:p>
          <a:endParaRPr lang="en-US"/>
        </a:p>
      </dgm:t>
    </dgm:pt>
    <dgm:pt modelId="{8062E2DB-EA5C-433D-B770-D8E32801F618}" type="sibTrans" cxnId="{2C43A7B5-7986-402A-BED7-89ACF94FF1CB}">
      <dgm:prSet/>
      <dgm:spPr/>
      <dgm:t>
        <a:bodyPr/>
        <a:lstStyle/>
        <a:p>
          <a:endParaRPr lang="en-US"/>
        </a:p>
      </dgm:t>
    </dgm:pt>
    <dgm:pt modelId="{63F0D7B0-6ACD-4E13-B2A0-24DB8EA36755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pPr marL="236538" indent="0"/>
          <a:r>
            <a:rPr lang="en-US"/>
            <a:t>Use social media and the city’s website to provide updates</a:t>
          </a:r>
        </a:p>
      </dgm:t>
    </dgm:pt>
    <dgm:pt modelId="{72DAD54F-4109-4BE3-82D4-50BC7193F5BA}" type="parTrans" cxnId="{739C60D8-1A0B-4F00-99C3-DD0B9791713B}">
      <dgm:prSet/>
      <dgm:spPr/>
      <dgm:t>
        <a:bodyPr/>
        <a:lstStyle/>
        <a:p>
          <a:endParaRPr lang="en-US"/>
        </a:p>
      </dgm:t>
    </dgm:pt>
    <dgm:pt modelId="{19FA0988-81DE-4891-AC89-4BF33F691788}" type="sibTrans" cxnId="{739C60D8-1A0B-4F00-99C3-DD0B9791713B}">
      <dgm:prSet/>
      <dgm:spPr/>
      <dgm:t>
        <a:bodyPr/>
        <a:lstStyle/>
        <a:p>
          <a:endParaRPr lang="en-US"/>
        </a:p>
      </dgm:t>
    </dgm:pt>
    <dgm:pt modelId="{D113F231-5A3B-4090-8A9C-2E6F76CA94A8}" type="pres">
      <dgm:prSet presAssocID="{0F1B9733-5985-47AC-8452-E491AAAA215C}" presName="linear" presStyleCnt="0">
        <dgm:presLayoutVars>
          <dgm:animLvl val="lvl"/>
          <dgm:resizeHandles val="exact"/>
        </dgm:presLayoutVars>
      </dgm:prSet>
      <dgm:spPr/>
    </dgm:pt>
    <dgm:pt modelId="{C3020A6D-133F-4332-869B-B7E7341B71FF}" type="pres">
      <dgm:prSet presAssocID="{0F1F20EF-E114-4EB6-BA89-2177B67F2A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E14844-B4D7-49B7-9FCB-E98828CE41A8}" type="pres">
      <dgm:prSet presAssocID="{45240B6D-C129-4B9E-9A07-5203433992E4}" presName="spacer" presStyleCnt="0"/>
      <dgm:spPr/>
    </dgm:pt>
    <dgm:pt modelId="{D7A50FEE-92D7-4191-8116-7453202FEF89}" type="pres">
      <dgm:prSet presAssocID="{A8D5A090-3818-49EC-8678-7582122EF9B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1850614-85CB-41BC-AD49-46E2887386CE}" type="pres">
      <dgm:prSet presAssocID="{8062E2DB-EA5C-433D-B770-D8E32801F618}" presName="spacer" presStyleCnt="0"/>
      <dgm:spPr/>
    </dgm:pt>
    <dgm:pt modelId="{70C5C16B-6809-4FD3-B5CF-CBA70492C652}" type="pres">
      <dgm:prSet presAssocID="{63F0D7B0-6ACD-4E13-B2A0-24DB8EA3675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1335B13-DEFA-4331-8E5A-9BBDD9E880FB}" type="presOf" srcId="{0F1B9733-5985-47AC-8452-E491AAAA215C}" destId="{D113F231-5A3B-4090-8A9C-2E6F76CA94A8}" srcOrd="0" destOrd="0" presId="urn:microsoft.com/office/officeart/2005/8/layout/vList2"/>
    <dgm:cxn modelId="{04EA2A17-CA69-4DE9-A9BD-624CB1A9E6DF}" type="presOf" srcId="{63F0D7B0-6ACD-4E13-B2A0-24DB8EA36755}" destId="{70C5C16B-6809-4FD3-B5CF-CBA70492C652}" srcOrd="0" destOrd="0" presId="urn:microsoft.com/office/officeart/2005/8/layout/vList2"/>
    <dgm:cxn modelId="{42F88D87-A393-4C1D-99BA-8E4545DB56A6}" type="presOf" srcId="{0F1F20EF-E114-4EB6-BA89-2177B67F2AB3}" destId="{C3020A6D-133F-4332-869B-B7E7341B71FF}" srcOrd="0" destOrd="0" presId="urn:microsoft.com/office/officeart/2005/8/layout/vList2"/>
    <dgm:cxn modelId="{6E44B8AA-3B50-4141-982E-D09450DB10DF}" type="presOf" srcId="{A8D5A090-3818-49EC-8678-7582122EF9BE}" destId="{D7A50FEE-92D7-4191-8116-7453202FEF89}" srcOrd="0" destOrd="0" presId="urn:microsoft.com/office/officeart/2005/8/layout/vList2"/>
    <dgm:cxn modelId="{2C43A7B5-7986-402A-BED7-89ACF94FF1CB}" srcId="{0F1B9733-5985-47AC-8452-E491AAAA215C}" destId="{A8D5A090-3818-49EC-8678-7582122EF9BE}" srcOrd="1" destOrd="0" parTransId="{910C4C06-0A20-465A-973F-B8307B5A2BE0}" sibTransId="{8062E2DB-EA5C-433D-B770-D8E32801F618}"/>
    <dgm:cxn modelId="{739C60D8-1A0B-4F00-99C3-DD0B9791713B}" srcId="{0F1B9733-5985-47AC-8452-E491AAAA215C}" destId="{63F0D7B0-6ACD-4E13-B2A0-24DB8EA36755}" srcOrd="2" destOrd="0" parTransId="{72DAD54F-4109-4BE3-82D4-50BC7193F5BA}" sibTransId="{19FA0988-81DE-4891-AC89-4BF33F691788}"/>
    <dgm:cxn modelId="{B0FF71F3-21CE-4DA0-958D-3489FCF67A7A}" srcId="{0F1B9733-5985-47AC-8452-E491AAAA215C}" destId="{0F1F20EF-E114-4EB6-BA89-2177B67F2AB3}" srcOrd="0" destOrd="0" parTransId="{4EAB1854-C672-4E8F-B7A5-E9A23723EF04}" sibTransId="{45240B6D-C129-4B9E-9A07-5203433992E4}"/>
    <dgm:cxn modelId="{0E632A06-B27C-42C9-B4D5-563EC1325998}" type="presParOf" srcId="{D113F231-5A3B-4090-8A9C-2E6F76CA94A8}" destId="{C3020A6D-133F-4332-869B-B7E7341B71FF}" srcOrd="0" destOrd="0" presId="urn:microsoft.com/office/officeart/2005/8/layout/vList2"/>
    <dgm:cxn modelId="{4098D16C-0BAE-40BA-AF79-178C1F9EA574}" type="presParOf" srcId="{D113F231-5A3B-4090-8A9C-2E6F76CA94A8}" destId="{B7E14844-B4D7-49B7-9FCB-E98828CE41A8}" srcOrd="1" destOrd="0" presId="urn:microsoft.com/office/officeart/2005/8/layout/vList2"/>
    <dgm:cxn modelId="{9B96E6C0-24DF-4F78-BFAE-22566BB53181}" type="presParOf" srcId="{D113F231-5A3B-4090-8A9C-2E6F76CA94A8}" destId="{D7A50FEE-92D7-4191-8116-7453202FEF89}" srcOrd="2" destOrd="0" presId="urn:microsoft.com/office/officeart/2005/8/layout/vList2"/>
    <dgm:cxn modelId="{3B4605D9-4993-44E1-9C56-75B3B5A19519}" type="presParOf" srcId="{D113F231-5A3B-4090-8A9C-2E6F76CA94A8}" destId="{91850614-85CB-41BC-AD49-46E2887386CE}" srcOrd="3" destOrd="0" presId="urn:microsoft.com/office/officeart/2005/8/layout/vList2"/>
    <dgm:cxn modelId="{13EE132A-0C00-456E-AA8F-2A64CE11BE44}" type="presParOf" srcId="{D113F231-5A3B-4090-8A9C-2E6F76CA94A8}" destId="{70C5C16B-6809-4FD3-B5CF-CBA70492C65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96E2534-FF50-4B70-9B45-FDA3718EE17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E6CB98B-69F4-4436-99F9-E652450365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Our financial world is uncertain</a:t>
          </a:r>
          <a:r>
            <a:rPr lang="en-US" sz="2400">
              <a:latin typeface="Calibri"/>
            </a:rPr>
            <a:t>,</a:t>
          </a:r>
          <a:r>
            <a:rPr lang="en-US" sz="2400" b="0" i="0" u="none" strike="noStrike" cap="none" baseline="0" noProof="0">
              <a:latin typeface="Calibri"/>
              <a:cs typeface="Calibri"/>
            </a:rPr>
            <a:t> and</a:t>
          </a:r>
          <a:r>
            <a:rPr lang="en-US" sz="2400">
              <a:latin typeface="Calibri"/>
            </a:rPr>
            <a:t> </a:t>
          </a:r>
          <a:r>
            <a:rPr lang="en-US" sz="2400">
              <a:solidFill>
                <a:srgbClr val="010000"/>
              </a:solidFill>
              <a:latin typeface="Calibri"/>
            </a:rPr>
            <a:t>the 2020-21</a:t>
          </a:r>
          <a:r>
            <a:rPr lang="en-US" sz="2400" b="0" i="0" u="none" strike="noStrike" cap="none" baseline="0" noProof="0">
              <a:solidFill>
                <a:srgbClr val="010000"/>
              </a:solidFill>
              <a:latin typeface="Calibri"/>
              <a:cs typeface="Calibri"/>
            </a:rPr>
            <a:t> budget picture is unclear.</a:t>
          </a:r>
        </a:p>
      </dgm:t>
    </dgm:pt>
    <dgm:pt modelId="{426D9680-FA0D-4798-8FE2-1DC8A78EA540}" type="parTrans" cxnId="{8D7C9717-486D-41C5-A2DC-8A5A14703BD4}">
      <dgm:prSet/>
      <dgm:spPr/>
      <dgm:t>
        <a:bodyPr/>
        <a:lstStyle/>
        <a:p>
          <a:endParaRPr lang="en-US"/>
        </a:p>
      </dgm:t>
    </dgm:pt>
    <dgm:pt modelId="{980DACCF-3A9E-40EB-BB77-4F3BF32685BC}" type="sibTrans" cxnId="{8D7C9717-486D-41C5-A2DC-8A5A14703BD4}">
      <dgm:prSet/>
      <dgm:spPr/>
      <dgm:t>
        <a:bodyPr/>
        <a:lstStyle/>
        <a:p>
          <a:endParaRPr lang="en-US"/>
        </a:p>
      </dgm:t>
    </dgm:pt>
    <dgm:pt modelId="{628985F1-C1B8-4EB9-AFC8-CFB726FA0F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Calibri"/>
            </a:rPr>
            <a:t>Cities</a:t>
          </a:r>
          <a:r>
            <a:rPr lang="en-US" sz="2400"/>
            <a:t> are starting now to plan ahead</a:t>
          </a:r>
          <a:r>
            <a:rPr lang="en-US" sz="2400">
              <a:latin typeface="Calibri"/>
            </a:rPr>
            <a:t> for a possible 6- to 18-month recession unlike any other.</a:t>
          </a:r>
          <a:endParaRPr lang="en-US" sz="2400"/>
        </a:p>
      </dgm:t>
    </dgm:pt>
    <dgm:pt modelId="{853C0E5C-56CD-4464-884B-70C1486260A7}" type="parTrans" cxnId="{10C2F6DF-5706-4CD4-B718-F6CE0C7CD501}">
      <dgm:prSet/>
      <dgm:spPr/>
      <dgm:t>
        <a:bodyPr/>
        <a:lstStyle/>
        <a:p>
          <a:endParaRPr lang="en-US"/>
        </a:p>
      </dgm:t>
    </dgm:pt>
    <dgm:pt modelId="{FE5A5B22-2BCC-46EB-AE76-286E8EEB19B3}" type="sibTrans" cxnId="{10C2F6DF-5706-4CD4-B718-F6CE0C7CD501}">
      <dgm:prSet/>
      <dgm:spPr/>
      <dgm:t>
        <a:bodyPr/>
        <a:lstStyle/>
        <a:p>
          <a:endParaRPr lang="en-US"/>
        </a:p>
      </dgm:t>
    </dgm:pt>
    <dgm:pt modelId="{CC6EA820-1CAC-4BD2-BAA2-4F3C85B4C8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Calibri"/>
            </a:rPr>
            <a:t>The four steps of the COVID-19 Recession Response form the foundation of a local government’s plan to address the crisis.</a:t>
          </a:r>
        </a:p>
      </dgm:t>
    </dgm:pt>
    <dgm:pt modelId="{E04D1A85-00C6-4429-A491-EEAD499F4894}" type="parTrans" cxnId="{3EE03863-4BC7-4107-A405-C752B3ED0E2D}">
      <dgm:prSet/>
      <dgm:spPr/>
      <dgm:t>
        <a:bodyPr/>
        <a:lstStyle/>
        <a:p>
          <a:endParaRPr lang="en-US"/>
        </a:p>
      </dgm:t>
    </dgm:pt>
    <dgm:pt modelId="{B7800F5E-A063-4DE0-882C-169FF5F323BC}" type="sibTrans" cxnId="{3EE03863-4BC7-4107-A405-C752B3ED0E2D}">
      <dgm:prSet/>
      <dgm:spPr/>
      <dgm:t>
        <a:bodyPr/>
        <a:lstStyle/>
        <a:p>
          <a:endParaRPr lang="en-US"/>
        </a:p>
      </dgm:t>
    </dgm:pt>
    <dgm:pt modelId="{D37BEABE-1C85-44EA-8C31-EB583D261ECD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Calibri"/>
            </a:rPr>
            <a:t>Communication with the community and governing body is key to finding solutions</a:t>
          </a:r>
          <a:r>
            <a:rPr lang="en-US" sz="2400"/>
            <a:t>.</a:t>
          </a:r>
          <a:r>
            <a:rPr lang="en-US" sz="2400">
              <a:latin typeface="Calibri"/>
            </a:rPr>
            <a:t>  </a:t>
          </a:r>
          <a:endParaRPr lang="en-US" sz="2400"/>
        </a:p>
      </dgm:t>
    </dgm:pt>
    <dgm:pt modelId="{F67EA125-B1B7-44DA-8A66-D77374431DEA}" type="parTrans" cxnId="{8F62770E-C74C-46A1-9AE6-FE02AAA8F74C}">
      <dgm:prSet/>
      <dgm:spPr/>
      <dgm:t>
        <a:bodyPr/>
        <a:lstStyle/>
        <a:p>
          <a:endParaRPr lang="en-US"/>
        </a:p>
      </dgm:t>
    </dgm:pt>
    <dgm:pt modelId="{CEEC1898-9C1F-4F7B-A486-D00E915155D3}" type="sibTrans" cxnId="{8F62770E-C74C-46A1-9AE6-FE02AAA8F74C}">
      <dgm:prSet/>
      <dgm:spPr/>
      <dgm:t>
        <a:bodyPr/>
        <a:lstStyle/>
        <a:p>
          <a:endParaRPr lang="en-US"/>
        </a:p>
      </dgm:t>
    </dgm:pt>
    <dgm:pt modelId="{ED3415F2-EDEB-489E-98BC-9C825DDE1AEC}" type="pres">
      <dgm:prSet presAssocID="{D96E2534-FF50-4B70-9B45-FDA3718EE173}" presName="root" presStyleCnt="0">
        <dgm:presLayoutVars>
          <dgm:dir/>
          <dgm:resizeHandles val="exact"/>
        </dgm:presLayoutVars>
      </dgm:prSet>
      <dgm:spPr/>
    </dgm:pt>
    <dgm:pt modelId="{20FD9F1D-9E06-49DD-B152-EC4C0A960FC6}" type="pres">
      <dgm:prSet presAssocID="{1E6CB98B-69F4-4436-99F9-E65245036578}" presName="compNode" presStyleCnt="0"/>
      <dgm:spPr/>
    </dgm:pt>
    <dgm:pt modelId="{06AFD71B-2A16-42AD-81D7-713A6C74716C}" type="pres">
      <dgm:prSet presAssocID="{1E6CB98B-69F4-4436-99F9-E65245036578}" presName="bgRect" presStyleLbl="bgShp" presStyleIdx="0" presStyleCnt="4"/>
      <dgm:spPr>
        <a:solidFill>
          <a:schemeClr val="bg1">
            <a:lumMod val="95000"/>
          </a:schemeClr>
        </a:solidFill>
      </dgm:spPr>
    </dgm:pt>
    <dgm:pt modelId="{82D585E3-AD06-4F97-9784-78D2863820E3}" type="pres">
      <dgm:prSet presAssocID="{1E6CB98B-69F4-4436-99F9-E65245036578}" presName="iconRect" presStyleLbl="node1" presStyleIdx="0" presStyleCnt="4" custScaleX="149587" custScaleY="14877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EA85E887-583E-4E73-B5D3-B2BBE3F7E97B}" type="pres">
      <dgm:prSet presAssocID="{1E6CB98B-69F4-4436-99F9-E65245036578}" presName="spaceRect" presStyleCnt="0"/>
      <dgm:spPr/>
    </dgm:pt>
    <dgm:pt modelId="{51D3E1A4-2B09-4D35-A1F4-D636AC88842A}" type="pres">
      <dgm:prSet presAssocID="{1E6CB98B-69F4-4436-99F9-E65245036578}" presName="parTx" presStyleLbl="revTx" presStyleIdx="0" presStyleCnt="4">
        <dgm:presLayoutVars>
          <dgm:chMax val="0"/>
          <dgm:chPref val="0"/>
        </dgm:presLayoutVars>
      </dgm:prSet>
      <dgm:spPr/>
    </dgm:pt>
    <dgm:pt modelId="{AF4F348D-60DF-4091-BBD7-FB9A228DE3AE}" type="pres">
      <dgm:prSet presAssocID="{980DACCF-3A9E-40EB-BB77-4F3BF32685BC}" presName="sibTrans" presStyleCnt="0"/>
      <dgm:spPr/>
    </dgm:pt>
    <dgm:pt modelId="{74E6AC74-706A-4314-A3F0-07EE7A31A187}" type="pres">
      <dgm:prSet presAssocID="{628985F1-C1B8-4EB9-AFC8-CFB726FA0F72}" presName="compNode" presStyleCnt="0"/>
      <dgm:spPr/>
    </dgm:pt>
    <dgm:pt modelId="{31ACCCDD-62F6-40CD-A231-B62E4F51E624}" type="pres">
      <dgm:prSet presAssocID="{628985F1-C1B8-4EB9-AFC8-CFB726FA0F72}" presName="bgRect" presStyleLbl="bgShp" presStyleIdx="1" presStyleCnt="4"/>
      <dgm:spPr>
        <a:solidFill>
          <a:schemeClr val="bg1">
            <a:lumMod val="95000"/>
          </a:schemeClr>
        </a:solidFill>
      </dgm:spPr>
    </dgm:pt>
    <dgm:pt modelId="{8D17E6CA-6E37-4AFF-A3EC-A7C71C432551}" type="pres">
      <dgm:prSet presAssocID="{628985F1-C1B8-4EB9-AFC8-CFB726FA0F72}" presName="iconRect" presStyleLbl="node1" presStyleIdx="1" presStyleCnt="4" custScaleX="149587" custScaleY="136051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5CA7FDF1-E05A-4A35-B6FA-A71229554B2D}" type="pres">
      <dgm:prSet presAssocID="{628985F1-C1B8-4EB9-AFC8-CFB726FA0F72}" presName="spaceRect" presStyleCnt="0"/>
      <dgm:spPr/>
    </dgm:pt>
    <dgm:pt modelId="{E047BE4D-B783-41D9-8A0C-728BDB3ABCA7}" type="pres">
      <dgm:prSet presAssocID="{628985F1-C1B8-4EB9-AFC8-CFB726FA0F72}" presName="parTx" presStyleLbl="revTx" presStyleIdx="1" presStyleCnt="4">
        <dgm:presLayoutVars>
          <dgm:chMax val="0"/>
          <dgm:chPref val="0"/>
        </dgm:presLayoutVars>
      </dgm:prSet>
      <dgm:spPr/>
    </dgm:pt>
    <dgm:pt modelId="{39BD7F93-01C2-4242-B857-768172C7F9EE}" type="pres">
      <dgm:prSet presAssocID="{FE5A5B22-2BCC-46EB-AE76-286E8EEB19B3}" presName="sibTrans" presStyleCnt="0"/>
      <dgm:spPr/>
    </dgm:pt>
    <dgm:pt modelId="{9FFC334C-66D1-480A-B937-9100615BC124}" type="pres">
      <dgm:prSet presAssocID="{CC6EA820-1CAC-4BD2-BAA2-4F3C85B4C836}" presName="compNode" presStyleCnt="0"/>
      <dgm:spPr/>
    </dgm:pt>
    <dgm:pt modelId="{54660334-599C-42F4-8BAC-84BBFABBF9D8}" type="pres">
      <dgm:prSet presAssocID="{CC6EA820-1CAC-4BD2-BAA2-4F3C85B4C836}" presName="bgRect" presStyleLbl="bgShp" presStyleIdx="2" presStyleCnt="4"/>
      <dgm:spPr>
        <a:solidFill>
          <a:schemeClr val="bg1">
            <a:lumMod val="95000"/>
          </a:schemeClr>
        </a:solidFill>
      </dgm:spPr>
    </dgm:pt>
    <dgm:pt modelId="{EA3A87B8-2178-4395-AE08-C1480B9962BB}" type="pres">
      <dgm:prSet presAssocID="{CC6EA820-1CAC-4BD2-BAA2-4F3C85B4C836}" presName="iconRect" presStyleLbl="node1" presStyleIdx="2" presStyleCnt="4" custScaleX="136329" custScaleY="13577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D8074DA-580D-4CF1-BEB7-79A16CFA06A8}" type="pres">
      <dgm:prSet presAssocID="{CC6EA820-1CAC-4BD2-BAA2-4F3C85B4C836}" presName="spaceRect" presStyleCnt="0"/>
      <dgm:spPr/>
    </dgm:pt>
    <dgm:pt modelId="{F466C089-F689-4ABB-907B-82BDA3956D53}" type="pres">
      <dgm:prSet presAssocID="{CC6EA820-1CAC-4BD2-BAA2-4F3C85B4C836}" presName="parTx" presStyleLbl="revTx" presStyleIdx="2" presStyleCnt="4">
        <dgm:presLayoutVars>
          <dgm:chMax val="0"/>
          <dgm:chPref val="0"/>
        </dgm:presLayoutVars>
      </dgm:prSet>
      <dgm:spPr/>
    </dgm:pt>
    <dgm:pt modelId="{EF1AF199-D310-4910-9D27-1E7D4188E0F4}" type="pres">
      <dgm:prSet presAssocID="{B7800F5E-A063-4DE0-882C-169FF5F323BC}" presName="sibTrans" presStyleCnt="0"/>
      <dgm:spPr/>
    </dgm:pt>
    <dgm:pt modelId="{E00CDC3D-77B8-464B-9AB5-99197AD45AC4}" type="pres">
      <dgm:prSet presAssocID="{D37BEABE-1C85-44EA-8C31-EB583D261ECD}" presName="compNode" presStyleCnt="0"/>
      <dgm:spPr/>
    </dgm:pt>
    <dgm:pt modelId="{BB54E37B-76DB-4B26-8B51-34103CFB4280}" type="pres">
      <dgm:prSet presAssocID="{D37BEABE-1C85-44EA-8C31-EB583D261ECD}" presName="bgRect" presStyleLbl="bgShp" presStyleIdx="3" presStyleCnt="4" custScaleY="97492"/>
      <dgm:spPr>
        <a:solidFill>
          <a:srgbClr val="F2F2F2"/>
        </a:solidFill>
      </dgm:spPr>
    </dgm:pt>
    <dgm:pt modelId="{A7F50730-3A6F-4C20-8971-E14704AB6F95}" type="pres">
      <dgm:prSet presAssocID="{D37BEABE-1C85-44EA-8C31-EB583D261ECD}" presName="iconRect" presStyleLbl="node1" presStyleIdx="3" presStyleCnt="4" custScaleX="184901" custScaleY="143571" custLinFactNeighborX="6736" custLinFactNeighborY="93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728299B-2719-453B-915E-DCD1FEEF3B9E}" type="pres">
      <dgm:prSet presAssocID="{D37BEABE-1C85-44EA-8C31-EB583D261ECD}" presName="spaceRect" presStyleCnt="0"/>
      <dgm:spPr/>
    </dgm:pt>
    <dgm:pt modelId="{78660D95-0EA5-4627-AA4F-299178165B95}" type="pres">
      <dgm:prSet presAssocID="{D37BEABE-1C85-44EA-8C31-EB583D261ECD}" presName="parTx" presStyleLbl="revTx" presStyleIdx="3" presStyleCnt="4" custScaleY="119402">
        <dgm:presLayoutVars>
          <dgm:chMax val="0"/>
          <dgm:chPref val="0"/>
        </dgm:presLayoutVars>
      </dgm:prSet>
      <dgm:spPr/>
    </dgm:pt>
  </dgm:ptLst>
  <dgm:cxnLst>
    <dgm:cxn modelId="{8F62770E-C74C-46A1-9AE6-FE02AAA8F74C}" srcId="{D96E2534-FF50-4B70-9B45-FDA3718EE173}" destId="{D37BEABE-1C85-44EA-8C31-EB583D261ECD}" srcOrd="3" destOrd="0" parTransId="{F67EA125-B1B7-44DA-8A66-D77374431DEA}" sibTransId="{CEEC1898-9C1F-4F7B-A486-D00E915155D3}"/>
    <dgm:cxn modelId="{8D7C9717-486D-41C5-A2DC-8A5A14703BD4}" srcId="{D96E2534-FF50-4B70-9B45-FDA3718EE173}" destId="{1E6CB98B-69F4-4436-99F9-E65245036578}" srcOrd="0" destOrd="0" parTransId="{426D9680-FA0D-4798-8FE2-1DC8A78EA540}" sibTransId="{980DACCF-3A9E-40EB-BB77-4F3BF32685BC}"/>
    <dgm:cxn modelId="{3F05041F-465B-4A64-BEC4-ECACB1AEFC00}" type="presOf" srcId="{628985F1-C1B8-4EB9-AFC8-CFB726FA0F72}" destId="{E047BE4D-B783-41D9-8A0C-728BDB3ABCA7}" srcOrd="0" destOrd="0" presId="urn:microsoft.com/office/officeart/2018/2/layout/IconVerticalSolidList"/>
    <dgm:cxn modelId="{3EE03863-4BC7-4107-A405-C752B3ED0E2D}" srcId="{D96E2534-FF50-4B70-9B45-FDA3718EE173}" destId="{CC6EA820-1CAC-4BD2-BAA2-4F3C85B4C836}" srcOrd="2" destOrd="0" parTransId="{E04D1A85-00C6-4429-A491-EEAD499F4894}" sibTransId="{B7800F5E-A063-4DE0-882C-169FF5F323BC}"/>
    <dgm:cxn modelId="{9B733E73-E041-45FA-A25E-CD5BC32DFFAC}" type="presOf" srcId="{1E6CB98B-69F4-4436-99F9-E65245036578}" destId="{51D3E1A4-2B09-4D35-A1F4-D636AC88842A}" srcOrd="0" destOrd="0" presId="urn:microsoft.com/office/officeart/2018/2/layout/IconVerticalSolidList"/>
    <dgm:cxn modelId="{68B8DD54-1689-45C7-AE9F-A511FC2FBCEB}" type="presOf" srcId="{D37BEABE-1C85-44EA-8C31-EB583D261ECD}" destId="{78660D95-0EA5-4627-AA4F-299178165B95}" srcOrd="0" destOrd="0" presId="urn:microsoft.com/office/officeart/2018/2/layout/IconVerticalSolidList"/>
    <dgm:cxn modelId="{05478584-7B9F-4559-8FE2-BE4F0FA0C605}" type="presOf" srcId="{CC6EA820-1CAC-4BD2-BAA2-4F3C85B4C836}" destId="{F466C089-F689-4ABB-907B-82BDA3956D53}" srcOrd="0" destOrd="0" presId="urn:microsoft.com/office/officeart/2018/2/layout/IconVerticalSolidList"/>
    <dgm:cxn modelId="{6C39F7D8-AC49-4A89-9EE8-7EBF43134A42}" type="presOf" srcId="{D96E2534-FF50-4B70-9B45-FDA3718EE173}" destId="{ED3415F2-EDEB-489E-98BC-9C825DDE1AEC}" srcOrd="0" destOrd="0" presId="urn:microsoft.com/office/officeart/2018/2/layout/IconVerticalSolidList"/>
    <dgm:cxn modelId="{10C2F6DF-5706-4CD4-B718-F6CE0C7CD501}" srcId="{D96E2534-FF50-4B70-9B45-FDA3718EE173}" destId="{628985F1-C1B8-4EB9-AFC8-CFB726FA0F72}" srcOrd="1" destOrd="0" parTransId="{853C0E5C-56CD-4464-884B-70C1486260A7}" sibTransId="{FE5A5B22-2BCC-46EB-AE76-286E8EEB19B3}"/>
    <dgm:cxn modelId="{238C3A83-9830-4CF6-B0EB-CB3DAC27DABF}" type="presParOf" srcId="{ED3415F2-EDEB-489E-98BC-9C825DDE1AEC}" destId="{20FD9F1D-9E06-49DD-B152-EC4C0A960FC6}" srcOrd="0" destOrd="0" presId="urn:microsoft.com/office/officeart/2018/2/layout/IconVerticalSolidList"/>
    <dgm:cxn modelId="{AD7ED42B-205A-4D25-BE93-235072054A97}" type="presParOf" srcId="{20FD9F1D-9E06-49DD-B152-EC4C0A960FC6}" destId="{06AFD71B-2A16-42AD-81D7-713A6C74716C}" srcOrd="0" destOrd="0" presId="urn:microsoft.com/office/officeart/2018/2/layout/IconVerticalSolidList"/>
    <dgm:cxn modelId="{F8AB22A9-AFAA-4CB3-8805-A2B6B221BE67}" type="presParOf" srcId="{20FD9F1D-9E06-49DD-B152-EC4C0A960FC6}" destId="{82D585E3-AD06-4F97-9784-78D2863820E3}" srcOrd="1" destOrd="0" presId="urn:microsoft.com/office/officeart/2018/2/layout/IconVerticalSolidList"/>
    <dgm:cxn modelId="{85B0F4A3-4ED9-4506-A978-6E61468110F7}" type="presParOf" srcId="{20FD9F1D-9E06-49DD-B152-EC4C0A960FC6}" destId="{EA85E887-583E-4E73-B5D3-B2BBE3F7E97B}" srcOrd="2" destOrd="0" presId="urn:microsoft.com/office/officeart/2018/2/layout/IconVerticalSolidList"/>
    <dgm:cxn modelId="{39D6CDF6-4AA6-4B57-99B6-F2237AD96CCA}" type="presParOf" srcId="{20FD9F1D-9E06-49DD-B152-EC4C0A960FC6}" destId="{51D3E1A4-2B09-4D35-A1F4-D636AC88842A}" srcOrd="3" destOrd="0" presId="urn:microsoft.com/office/officeart/2018/2/layout/IconVerticalSolidList"/>
    <dgm:cxn modelId="{D468F05E-3D62-4837-B683-155DFE6140B5}" type="presParOf" srcId="{ED3415F2-EDEB-489E-98BC-9C825DDE1AEC}" destId="{AF4F348D-60DF-4091-BBD7-FB9A228DE3AE}" srcOrd="1" destOrd="0" presId="urn:microsoft.com/office/officeart/2018/2/layout/IconVerticalSolidList"/>
    <dgm:cxn modelId="{B58AC058-A66A-4A33-A556-40820E9E4181}" type="presParOf" srcId="{ED3415F2-EDEB-489E-98BC-9C825DDE1AEC}" destId="{74E6AC74-706A-4314-A3F0-07EE7A31A187}" srcOrd="2" destOrd="0" presId="urn:microsoft.com/office/officeart/2018/2/layout/IconVerticalSolidList"/>
    <dgm:cxn modelId="{4DEAA692-9C2A-42C9-990B-425A34C19AB7}" type="presParOf" srcId="{74E6AC74-706A-4314-A3F0-07EE7A31A187}" destId="{31ACCCDD-62F6-40CD-A231-B62E4F51E624}" srcOrd="0" destOrd="0" presId="urn:microsoft.com/office/officeart/2018/2/layout/IconVerticalSolidList"/>
    <dgm:cxn modelId="{B3455A8C-E8E6-4AFE-9683-435DE8696F8F}" type="presParOf" srcId="{74E6AC74-706A-4314-A3F0-07EE7A31A187}" destId="{8D17E6CA-6E37-4AFF-A3EC-A7C71C432551}" srcOrd="1" destOrd="0" presId="urn:microsoft.com/office/officeart/2018/2/layout/IconVerticalSolidList"/>
    <dgm:cxn modelId="{D2E064CD-76CC-46B7-80C3-B724C4D6203F}" type="presParOf" srcId="{74E6AC74-706A-4314-A3F0-07EE7A31A187}" destId="{5CA7FDF1-E05A-4A35-B6FA-A71229554B2D}" srcOrd="2" destOrd="0" presId="urn:microsoft.com/office/officeart/2018/2/layout/IconVerticalSolidList"/>
    <dgm:cxn modelId="{853F4152-5636-4D1C-AF49-271ABED7C2C2}" type="presParOf" srcId="{74E6AC74-706A-4314-A3F0-07EE7A31A187}" destId="{E047BE4D-B783-41D9-8A0C-728BDB3ABCA7}" srcOrd="3" destOrd="0" presId="urn:microsoft.com/office/officeart/2018/2/layout/IconVerticalSolidList"/>
    <dgm:cxn modelId="{C103E3B4-92F4-49EB-89E1-34517192B606}" type="presParOf" srcId="{ED3415F2-EDEB-489E-98BC-9C825DDE1AEC}" destId="{39BD7F93-01C2-4242-B857-768172C7F9EE}" srcOrd="3" destOrd="0" presId="urn:microsoft.com/office/officeart/2018/2/layout/IconVerticalSolidList"/>
    <dgm:cxn modelId="{56EAE1E2-8414-4786-857C-33A98DC3BA36}" type="presParOf" srcId="{ED3415F2-EDEB-489E-98BC-9C825DDE1AEC}" destId="{9FFC334C-66D1-480A-B937-9100615BC124}" srcOrd="4" destOrd="0" presId="urn:microsoft.com/office/officeart/2018/2/layout/IconVerticalSolidList"/>
    <dgm:cxn modelId="{50FC5ACC-2728-4B79-825D-69DDBD22FE22}" type="presParOf" srcId="{9FFC334C-66D1-480A-B937-9100615BC124}" destId="{54660334-599C-42F4-8BAC-84BBFABBF9D8}" srcOrd="0" destOrd="0" presId="urn:microsoft.com/office/officeart/2018/2/layout/IconVerticalSolidList"/>
    <dgm:cxn modelId="{BBC792FD-7972-41B9-8A7B-BEC47085EB67}" type="presParOf" srcId="{9FFC334C-66D1-480A-B937-9100615BC124}" destId="{EA3A87B8-2178-4395-AE08-C1480B9962BB}" srcOrd="1" destOrd="0" presId="urn:microsoft.com/office/officeart/2018/2/layout/IconVerticalSolidList"/>
    <dgm:cxn modelId="{F6FA124A-431A-46D4-B072-2BDB30D03E70}" type="presParOf" srcId="{9FFC334C-66D1-480A-B937-9100615BC124}" destId="{5D8074DA-580D-4CF1-BEB7-79A16CFA06A8}" srcOrd="2" destOrd="0" presId="urn:microsoft.com/office/officeart/2018/2/layout/IconVerticalSolidList"/>
    <dgm:cxn modelId="{C28862F5-6E8C-4F20-9B89-FB61228B132C}" type="presParOf" srcId="{9FFC334C-66D1-480A-B937-9100615BC124}" destId="{F466C089-F689-4ABB-907B-82BDA3956D53}" srcOrd="3" destOrd="0" presId="urn:microsoft.com/office/officeart/2018/2/layout/IconVerticalSolidList"/>
    <dgm:cxn modelId="{FCCF3886-E66B-448D-9789-E1B77220CF28}" type="presParOf" srcId="{ED3415F2-EDEB-489E-98BC-9C825DDE1AEC}" destId="{EF1AF199-D310-4910-9D27-1E7D4188E0F4}" srcOrd="5" destOrd="0" presId="urn:microsoft.com/office/officeart/2018/2/layout/IconVerticalSolidList"/>
    <dgm:cxn modelId="{9523F2B2-01EA-4E58-A34E-C926BB57DD98}" type="presParOf" srcId="{ED3415F2-EDEB-489E-98BC-9C825DDE1AEC}" destId="{E00CDC3D-77B8-464B-9AB5-99197AD45AC4}" srcOrd="6" destOrd="0" presId="urn:microsoft.com/office/officeart/2018/2/layout/IconVerticalSolidList"/>
    <dgm:cxn modelId="{4478BADC-0CAA-471D-8F7C-6C197D6A7C26}" type="presParOf" srcId="{E00CDC3D-77B8-464B-9AB5-99197AD45AC4}" destId="{BB54E37B-76DB-4B26-8B51-34103CFB4280}" srcOrd="0" destOrd="0" presId="urn:microsoft.com/office/officeart/2018/2/layout/IconVerticalSolidList"/>
    <dgm:cxn modelId="{6B7F920A-8188-4E4B-96C8-41660A1DAA97}" type="presParOf" srcId="{E00CDC3D-77B8-464B-9AB5-99197AD45AC4}" destId="{A7F50730-3A6F-4C20-8971-E14704AB6F95}" srcOrd="1" destOrd="0" presId="urn:microsoft.com/office/officeart/2018/2/layout/IconVerticalSolidList"/>
    <dgm:cxn modelId="{63BAF7C4-93E4-499F-8E25-FB17D7821929}" type="presParOf" srcId="{E00CDC3D-77B8-464B-9AB5-99197AD45AC4}" destId="{D728299B-2719-453B-915E-DCD1FEEF3B9E}" srcOrd="2" destOrd="0" presId="urn:microsoft.com/office/officeart/2018/2/layout/IconVerticalSolidList"/>
    <dgm:cxn modelId="{2FD34C00-8118-4BC8-ADC0-DE874C9F76C6}" type="presParOf" srcId="{E00CDC3D-77B8-464B-9AB5-99197AD45AC4}" destId="{78660D95-0EA5-4627-AA4F-299178165B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E3996-4D96-9246-AF87-F9567B07965F}" type="doc">
      <dgm:prSet loTypeId="urn:microsoft.com/office/officeart/2008/layout/PictureStrip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39C76C-7AB8-D449-802A-723AD49094C7}">
      <dgm:prSet/>
      <dgm:spPr>
        <a:solidFill>
          <a:schemeClr val="bg1">
            <a:alpha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endParaRPr lang="en-US" b="0" i="0"/>
        </a:p>
      </dgm:t>
    </dgm:pt>
    <dgm:pt modelId="{FA15C7D5-DFBA-BD45-8826-677D768385C2}" type="parTrans" cxnId="{A3E46463-0286-A247-9EB1-6556A5A95212}">
      <dgm:prSet/>
      <dgm:spPr/>
      <dgm:t>
        <a:bodyPr/>
        <a:lstStyle/>
        <a:p>
          <a:endParaRPr lang="en-US"/>
        </a:p>
      </dgm:t>
    </dgm:pt>
    <dgm:pt modelId="{B35778DF-0265-8844-94A6-47B70BAC8BBF}" type="sibTrans" cxnId="{A3E46463-0286-A247-9EB1-6556A5A95212}">
      <dgm:prSet/>
      <dgm:spPr/>
      <dgm:t>
        <a:bodyPr/>
        <a:lstStyle/>
        <a:p>
          <a:endParaRPr lang="en-US"/>
        </a:p>
      </dgm:t>
    </dgm:pt>
    <dgm:pt modelId="{96D7DABD-A5D2-BD4B-B760-9CAD9E4929A3}" type="pres">
      <dgm:prSet presAssocID="{517E3996-4D96-9246-AF87-F9567B07965F}" presName="Name0" presStyleCnt="0">
        <dgm:presLayoutVars>
          <dgm:dir/>
          <dgm:resizeHandles val="exact"/>
        </dgm:presLayoutVars>
      </dgm:prSet>
      <dgm:spPr/>
    </dgm:pt>
    <dgm:pt modelId="{06A09234-B23C-4540-918D-243C81602FA1}" type="pres">
      <dgm:prSet presAssocID="{0A39C76C-7AB8-D449-802A-723AD49094C7}" presName="composite" presStyleCnt="0"/>
      <dgm:spPr/>
    </dgm:pt>
    <dgm:pt modelId="{8EEB4FCD-EB08-3D4D-AFED-BF94BDA1097E}" type="pres">
      <dgm:prSet presAssocID="{0A39C76C-7AB8-D449-802A-723AD49094C7}" presName="rect1" presStyleLbl="trAlignAcc1" presStyleIdx="0" presStyleCnt="1" custScaleX="61343" custScaleY="140559" custLinFactNeighborX="7539" custLinFactNeighborY="-17493">
        <dgm:presLayoutVars>
          <dgm:bulletEnabled val="1"/>
        </dgm:presLayoutVars>
      </dgm:prSet>
      <dgm:spPr/>
    </dgm:pt>
    <dgm:pt modelId="{BEBC9E12-93CF-1944-AAE0-92C74D84F642}" type="pres">
      <dgm:prSet presAssocID="{0A39C76C-7AB8-D449-802A-723AD49094C7}" presName="rect2" presStyleLbl="fgImgPlace1" presStyleIdx="0" presStyleCnt="1"/>
      <dgm:spPr>
        <a:noFill/>
        <a:ln>
          <a:noFill/>
        </a:ln>
      </dgm:spPr>
    </dgm:pt>
  </dgm:ptLst>
  <dgm:cxnLst>
    <dgm:cxn modelId="{55A7CD05-749D-440F-BDBF-AED4DE4DED16}" type="presOf" srcId="{0A39C76C-7AB8-D449-802A-723AD49094C7}" destId="{8EEB4FCD-EB08-3D4D-AFED-BF94BDA1097E}" srcOrd="0" destOrd="0" presId="urn:microsoft.com/office/officeart/2008/layout/PictureStrips"/>
    <dgm:cxn modelId="{50A4C40B-4B87-4531-8F27-CBB33CF7EBCA}" type="presOf" srcId="{517E3996-4D96-9246-AF87-F9567B07965F}" destId="{96D7DABD-A5D2-BD4B-B760-9CAD9E4929A3}" srcOrd="0" destOrd="0" presId="urn:microsoft.com/office/officeart/2008/layout/PictureStrips"/>
    <dgm:cxn modelId="{A3E46463-0286-A247-9EB1-6556A5A95212}" srcId="{517E3996-4D96-9246-AF87-F9567B07965F}" destId="{0A39C76C-7AB8-D449-802A-723AD49094C7}" srcOrd="0" destOrd="0" parTransId="{FA15C7D5-DFBA-BD45-8826-677D768385C2}" sibTransId="{B35778DF-0265-8844-94A6-47B70BAC8BBF}"/>
    <dgm:cxn modelId="{703CE4E1-E7DB-43D4-A2BB-243D3444031D}" type="presParOf" srcId="{96D7DABD-A5D2-BD4B-B760-9CAD9E4929A3}" destId="{06A09234-B23C-4540-918D-243C81602FA1}" srcOrd="0" destOrd="0" presId="urn:microsoft.com/office/officeart/2008/layout/PictureStrips"/>
    <dgm:cxn modelId="{8A99937D-25D2-4473-9AA0-1EA868BAD11D}" type="presParOf" srcId="{06A09234-B23C-4540-918D-243C81602FA1}" destId="{8EEB4FCD-EB08-3D4D-AFED-BF94BDA1097E}" srcOrd="0" destOrd="0" presId="urn:microsoft.com/office/officeart/2008/layout/PictureStrips"/>
    <dgm:cxn modelId="{5341EAB6-88F6-4B77-B2EE-E0AAB5BF9FAA}" type="presParOf" srcId="{06A09234-B23C-4540-918D-243C81602FA1}" destId="{BEBC9E12-93CF-1944-AAE0-92C74D84F64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084AF-9790-4F68-82D6-68384DE2489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AB3CF8-5808-4719-987E-A5FE8B896D0A}">
      <dgm:prSet/>
      <dgm:spPr/>
      <dgm:t>
        <a:bodyPr/>
        <a:lstStyle/>
        <a:p>
          <a:pPr rtl="0"/>
          <a:r>
            <a:rPr lang="en-US"/>
            <a:t>About 95% of U.S. population</a:t>
          </a:r>
          <a:r>
            <a:rPr lang="en-US">
              <a:latin typeface="Calibri"/>
            </a:rPr>
            <a:t>, </a:t>
          </a:r>
          <a:r>
            <a:rPr lang="en-US"/>
            <a:t>about 306 million people</a:t>
          </a:r>
          <a:r>
            <a:rPr lang="en-US">
              <a:latin typeface="Calibri"/>
            </a:rPr>
            <a:t>, </a:t>
          </a:r>
          <a:r>
            <a:rPr lang="en-US"/>
            <a:t>are under </a:t>
          </a:r>
          <a:r>
            <a:rPr lang="en-US">
              <a:latin typeface="Calibri"/>
            </a:rPr>
            <a:t>stay-at-home</a:t>
          </a:r>
          <a:r>
            <a:rPr lang="en-US"/>
            <a:t> orders</a:t>
          </a:r>
        </a:p>
      </dgm:t>
    </dgm:pt>
    <dgm:pt modelId="{13F86023-9D25-4CEC-AE10-D9F546BE5A30}" type="parTrans" cxnId="{128F43C9-4DD3-4ABE-B077-E1A0CF64193D}">
      <dgm:prSet/>
      <dgm:spPr/>
      <dgm:t>
        <a:bodyPr/>
        <a:lstStyle/>
        <a:p>
          <a:endParaRPr lang="en-US"/>
        </a:p>
      </dgm:t>
    </dgm:pt>
    <dgm:pt modelId="{34F285EA-1F56-4A6D-826C-5F85E1019519}" type="sibTrans" cxnId="{128F43C9-4DD3-4ABE-B077-E1A0CF64193D}">
      <dgm:prSet/>
      <dgm:spPr/>
      <dgm:t>
        <a:bodyPr/>
        <a:lstStyle/>
        <a:p>
          <a:endParaRPr lang="en-US"/>
        </a:p>
      </dgm:t>
    </dgm:pt>
    <dgm:pt modelId="{CF478E63-57B5-4E96-A0D5-F98149D561F4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en-US"/>
            <a:t>Consequently</a:t>
          </a:r>
          <a:r>
            <a:rPr lang="en-US">
              <a:latin typeface="Calibri"/>
            </a:rPr>
            <a:t>,</a:t>
          </a:r>
          <a:r>
            <a:rPr lang="en-US"/>
            <a:t> economic activity has been greatly decreased</a:t>
          </a:r>
        </a:p>
      </dgm:t>
    </dgm:pt>
    <dgm:pt modelId="{A9D7ABB8-2561-43D4-970B-6A257165F331}" type="parTrans" cxnId="{52522955-924F-4474-B7ED-AD24663BE823}">
      <dgm:prSet/>
      <dgm:spPr/>
      <dgm:t>
        <a:bodyPr/>
        <a:lstStyle/>
        <a:p>
          <a:endParaRPr lang="en-US"/>
        </a:p>
      </dgm:t>
    </dgm:pt>
    <dgm:pt modelId="{7009BBBF-0B98-43E7-8940-7EA181CD3C3D}" type="sibTrans" cxnId="{52522955-924F-4474-B7ED-AD24663BE823}">
      <dgm:prSet/>
      <dgm:spPr/>
      <dgm:t>
        <a:bodyPr/>
        <a:lstStyle/>
        <a:p>
          <a:endParaRPr lang="en-US"/>
        </a:p>
      </dgm:t>
    </dgm:pt>
    <dgm:pt modelId="{D142F399-F9E3-458B-A8A5-896E25EDAB18}">
      <dgm:prSet/>
      <dgm:spPr/>
      <dgm:t>
        <a:bodyPr/>
        <a:lstStyle/>
        <a:p>
          <a:r>
            <a:rPr lang="en-US"/>
            <a:t>Local </a:t>
          </a:r>
          <a:r>
            <a:rPr lang="en-US">
              <a:latin typeface="Calibri"/>
            </a:rPr>
            <a:t>governments</a:t>
          </a:r>
          <a:r>
            <a:rPr lang="en-US"/>
            <a:t>, especially cities, depend on economic activity for tax revenues</a:t>
          </a:r>
        </a:p>
      </dgm:t>
    </dgm:pt>
    <dgm:pt modelId="{22043225-91A0-4165-B44B-A7BB689B6FF5}" type="parTrans" cxnId="{C6230F1F-0E1B-4D96-B602-0CF9E1708E93}">
      <dgm:prSet/>
      <dgm:spPr/>
      <dgm:t>
        <a:bodyPr/>
        <a:lstStyle/>
        <a:p>
          <a:endParaRPr lang="en-US"/>
        </a:p>
      </dgm:t>
    </dgm:pt>
    <dgm:pt modelId="{931A55DE-352E-4A26-8ABA-6B9B8374D6AF}" type="sibTrans" cxnId="{C6230F1F-0E1B-4D96-B602-0CF9E1708E93}">
      <dgm:prSet/>
      <dgm:spPr/>
      <dgm:t>
        <a:bodyPr/>
        <a:lstStyle/>
        <a:p>
          <a:endParaRPr lang="en-US"/>
        </a:p>
      </dgm:t>
    </dgm:pt>
    <dgm:pt modelId="{A1914B99-6605-4D7E-AE30-1F0E60F7C83B}">
      <dgm:prSet/>
      <dgm:spPr/>
      <dgm:t>
        <a:bodyPr/>
        <a:lstStyle/>
        <a:p>
          <a:endParaRPr lang="en-US"/>
        </a:p>
      </dgm:t>
    </dgm:pt>
    <dgm:pt modelId="{7EF28830-B980-4610-A9FF-DE3468633CD7}" type="parTrans" cxnId="{F6AFB2F7-433A-45EE-9D74-160CB737DEB0}">
      <dgm:prSet/>
      <dgm:spPr/>
      <dgm:t>
        <a:bodyPr/>
        <a:lstStyle/>
        <a:p>
          <a:endParaRPr lang="en-US"/>
        </a:p>
      </dgm:t>
    </dgm:pt>
    <dgm:pt modelId="{CAD2339A-AEA1-4127-851E-DDBF91D0AAF6}" type="sibTrans" cxnId="{F6AFB2F7-433A-45EE-9D74-160CB737DEB0}">
      <dgm:prSet/>
      <dgm:spPr/>
      <dgm:t>
        <a:bodyPr/>
        <a:lstStyle/>
        <a:p>
          <a:endParaRPr lang="en-US"/>
        </a:p>
      </dgm:t>
    </dgm:pt>
    <dgm:pt modelId="{259829AD-D0EE-484B-8D75-6603CD330737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04EA029B-1203-4863-9E0D-384128BC1640}" type="parTrans" cxnId="{2F44330B-B6ED-4CB6-9512-3DD0804D48E9}">
      <dgm:prSet/>
      <dgm:spPr/>
      <dgm:t>
        <a:bodyPr/>
        <a:lstStyle/>
        <a:p>
          <a:endParaRPr lang="en-US"/>
        </a:p>
      </dgm:t>
    </dgm:pt>
    <dgm:pt modelId="{5AC2CE38-1C19-492B-94A8-E13C5A5D99AF}" type="sibTrans" cxnId="{2F44330B-B6ED-4CB6-9512-3DD0804D48E9}">
      <dgm:prSet/>
      <dgm:spPr/>
      <dgm:t>
        <a:bodyPr/>
        <a:lstStyle/>
        <a:p>
          <a:endParaRPr lang="en-US"/>
        </a:p>
      </dgm:t>
    </dgm:pt>
    <dgm:pt modelId="{2C8CE342-6973-494C-8A56-895C8BA2843E}">
      <dgm:prSet/>
      <dgm:spPr/>
      <dgm:t>
        <a:bodyPr/>
        <a:lstStyle/>
        <a:p>
          <a:endParaRPr lang="en-US"/>
        </a:p>
      </dgm:t>
    </dgm:pt>
    <dgm:pt modelId="{044090D9-37DA-4CC2-A37C-0488CF98903F}" type="parTrans" cxnId="{95304CF2-E88A-4299-BF33-B77EE7C50139}">
      <dgm:prSet/>
      <dgm:spPr/>
      <dgm:t>
        <a:bodyPr/>
        <a:lstStyle/>
        <a:p>
          <a:endParaRPr lang="en-US"/>
        </a:p>
      </dgm:t>
    </dgm:pt>
    <dgm:pt modelId="{AFA98066-75D4-4D3B-94B1-02BC14F69C48}" type="sibTrans" cxnId="{95304CF2-E88A-4299-BF33-B77EE7C50139}">
      <dgm:prSet/>
      <dgm:spPr/>
      <dgm:t>
        <a:bodyPr/>
        <a:lstStyle/>
        <a:p>
          <a:endParaRPr lang="en-US"/>
        </a:p>
      </dgm:t>
    </dgm:pt>
    <dgm:pt modelId="{62AA9003-3138-4216-A4B4-8A32C93298EB}" type="pres">
      <dgm:prSet presAssocID="{E84084AF-9790-4F68-82D6-68384DE24892}" presName="linearFlow" presStyleCnt="0">
        <dgm:presLayoutVars>
          <dgm:dir/>
          <dgm:animLvl val="lvl"/>
          <dgm:resizeHandles val="exact"/>
        </dgm:presLayoutVars>
      </dgm:prSet>
      <dgm:spPr/>
    </dgm:pt>
    <dgm:pt modelId="{C98794E6-D2C7-4C31-8660-579A2A54CF5D}" type="pres">
      <dgm:prSet presAssocID="{A1914B99-6605-4D7E-AE30-1F0E60F7C83B}" presName="composite" presStyleCnt="0"/>
      <dgm:spPr/>
    </dgm:pt>
    <dgm:pt modelId="{B8295F55-6764-4352-9A36-861A323A6A27}" type="pres">
      <dgm:prSet presAssocID="{A1914B99-6605-4D7E-AE30-1F0E60F7C83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EAC586E-331B-4D5F-8000-3A0668DAAFC9}" type="pres">
      <dgm:prSet presAssocID="{A1914B99-6605-4D7E-AE30-1F0E60F7C83B}" presName="descendantText" presStyleLbl="alignAcc1" presStyleIdx="0" presStyleCnt="3">
        <dgm:presLayoutVars>
          <dgm:bulletEnabled val="1"/>
        </dgm:presLayoutVars>
      </dgm:prSet>
      <dgm:spPr/>
    </dgm:pt>
    <dgm:pt modelId="{0BC43A61-5BC4-4B24-AC25-E02A9B50F094}" type="pres">
      <dgm:prSet presAssocID="{CAD2339A-AEA1-4127-851E-DDBF91D0AAF6}" presName="sp" presStyleCnt="0"/>
      <dgm:spPr/>
    </dgm:pt>
    <dgm:pt modelId="{CC847775-DD42-42ED-A261-4AB11AB6A9EF}" type="pres">
      <dgm:prSet presAssocID="{259829AD-D0EE-484B-8D75-6603CD330737}" presName="composite" presStyleCnt="0"/>
      <dgm:spPr/>
    </dgm:pt>
    <dgm:pt modelId="{21402FD8-7EC7-44BA-B267-EC884A95D21E}" type="pres">
      <dgm:prSet presAssocID="{259829AD-D0EE-484B-8D75-6603CD33073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A394D6C-9E2D-42C9-9BA2-DA406262080A}" type="pres">
      <dgm:prSet presAssocID="{259829AD-D0EE-484B-8D75-6603CD330737}" presName="descendantText" presStyleLbl="alignAcc1" presStyleIdx="1" presStyleCnt="3">
        <dgm:presLayoutVars>
          <dgm:bulletEnabled val="1"/>
        </dgm:presLayoutVars>
      </dgm:prSet>
      <dgm:spPr/>
    </dgm:pt>
    <dgm:pt modelId="{F8FCE713-7191-4322-AC4A-A8B3B88BB123}" type="pres">
      <dgm:prSet presAssocID="{5AC2CE38-1C19-492B-94A8-E13C5A5D99AF}" presName="sp" presStyleCnt="0"/>
      <dgm:spPr/>
    </dgm:pt>
    <dgm:pt modelId="{C42316F0-C97F-4026-A6B7-25A6345A3040}" type="pres">
      <dgm:prSet presAssocID="{2C8CE342-6973-494C-8A56-895C8BA2843E}" presName="composite" presStyleCnt="0"/>
      <dgm:spPr/>
    </dgm:pt>
    <dgm:pt modelId="{DD7EF861-C1CC-4DFC-9DBA-D36ECF2836AE}" type="pres">
      <dgm:prSet presAssocID="{2C8CE342-6973-494C-8A56-895C8BA2843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1CDABD2-6CCE-46B9-B004-B7562E22D926}" type="pres">
      <dgm:prSet presAssocID="{2C8CE342-6973-494C-8A56-895C8BA2843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F44330B-B6ED-4CB6-9512-3DD0804D48E9}" srcId="{E84084AF-9790-4F68-82D6-68384DE24892}" destId="{259829AD-D0EE-484B-8D75-6603CD330737}" srcOrd="1" destOrd="0" parTransId="{04EA029B-1203-4863-9E0D-384128BC1640}" sibTransId="{5AC2CE38-1C19-492B-94A8-E13C5A5D99AF}"/>
    <dgm:cxn modelId="{BEAE8412-25BC-467C-A8B7-E9C777ABE47E}" type="presOf" srcId="{2C8CE342-6973-494C-8A56-895C8BA2843E}" destId="{DD7EF861-C1CC-4DFC-9DBA-D36ECF2836AE}" srcOrd="0" destOrd="0" presId="urn:microsoft.com/office/officeart/2005/8/layout/chevron2"/>
    <dgm:cxn modelId="{C6230F1F-0E1B-4D96-B602-0CF9E1708E93}" srcId="{2C8CE342-6973-494C-8A56-895C8BA2843E}" destId="{D142F399-F9E3-458B-A8A5-896E25EDAB18}" srcOrd="0" destOrd="0" parTransId="{22043225-91A0-4165-B44B-A7BB689B6FF5}" sibTransId="{931A55DE-352E-4A26-8ABA-6B9B8374D6AF}"/>
    <dgm:cxn modelId="{FB00475C-0E11-463D-9531-10A453F88AB9}" type="presOf" srcId="{A1914B99-6605-4D7E-AE30-1F0E60F7C83B}" destId="{B8295F55-6764-4352-9A36-861A323A6A27}" srcOrd="0" destOrd="0" presId="urn:microsoft.com/office/officeart/2005/8/layout/chevron2"/>
    <dgm:cxn modelId="{52522955-924F-4474-B7ED-AD24663BE823}" srcId="{259829AD-D0EE-484B-8D75-6603CD330737}" destId="{CF478E63-57B5-4E96-A0D5-F98149D561F4}" srcOrd="0" destOrd="0" parTransId="{A9D7ABB8-2561-43D4-970B-6A257165F331}" sibTransId="{7009BBBF-0B98-43E7-8940-7EA181CD3C3D}"/>
    <dgm:cxn modelId="{252C978A-DE3F-4C2A-877C-1D61CD370C60}" type="presOf" srcId="{F9AB3CF8-5808-4719-987E-A5FE8B896D0A}" destId="{EEAC586E-331B-4D5F-8000-3A0668DAAFC9}" srcOrd="0" destOrd="0" presId="urn:microsoft.com/office/officeart/2005/8/layout/chevron2"/>
    <dgm:cxn modelId="{138F7697-1D4D-44F5-A4F9-5B6CBD2330FA}" type="presOf" srcId="{CF478E63-57B5-4E96-A0D5-F98149D561F4}" destId="{BA394D6C-9E2D-42C9-9BA2-DA406262080A}" srcOrd="0" destOrd="0" presId="urn:microsoft.com/office/officeart/2005/8/layout/chevron2"/>
    <dgm:cxn modelId="{23DD53C1-6804-4B0B-BD78-9C0398922BA6}" type="presOf" srcId="{E84084AF-9790-4F68-82D6-68384DE24892}" destId="{62AA9003-3138-4216-A4B4-8A32C93298EB}" srcOrd="0" destOrd="0" presId="urn:microsoft.com/office/officeart/2005/8/layout/chevron2"/>
    <dgm:cxn modelId="{128F43C9-4DD3-4ABE-B077-E1A0CF64193D}" srcId="{A1914B99-6605-4D7E-AE30-1F0E60F7C83B}" destId="{F9AB3CF8-5808-4719-987E-A5FE8B896D0A}" srcOrd="0" destOrd="0" parTransId="{13F86023-9D25-4CEC-AE10-D9F546BE5A30}" sibTransId="{34F285EA-1F56-4A6D-826C-5F85E1019519}"/>
    <dgm:cxn modelId="{26919BF1-C9BF-4A28-BC73-034C6497C577}" type="presOf" srcId="{D142F399-F9E3-458B-A8A5-896E25EDAB18}" destId="{21CDABD2-6CCE-46B9-B004-B7562E22D926}" srcOrd="0" destOrd="0" presId="urn:microsoft.com/office/officeart/2005/8/layout/chevron2"/>
    <dgm:cxn modelId="{95304CF2-E88A-4299-BF33-B77EE7C50139}" srcId="{E84084AF-9790-4F68-82D6-68384DE24892}" destId="{2C8CE342-6973-494C-8A56-895C8BA2843E}" srcOrd="2" destOrd="0" parTransId="{044090D9-37DA-4CC2-A37C-0488CF98903F}" sibTransId="{AFA98066-75D4-4D3B-94B1-02BC14F69C48}"/>
    <dgm:cxn modelId="{F6AFB2F7-433A-45EE-9D74-160CB737DEB0}" srcId="{E84084AF-9790-4F68-82D6-68384DE24892}" destId="{A1914B99-6605-4D7E-AE30-1F0E60F7C83B}" srcOrd="0" destOrd="0" parTransId="{7EF28830-B980-4610-A9FF-DE3468633CD7}" sibTransId="{CAD2339A-AEA1-4127-851E-DDBF91D0AAF6}"/>
    <dgm:cxn modelId="{FCA510FF-FB6D-46BA-B29F-22D7E94296C2}" type="presOf" srcId="{259829AD-D0EE-484B-8D75-6603CD330737}" destId="{21402FD8-7EC7-44BA-B267-EC884A95D21E}" srcOrd="0" destOrd="0" presId="urn:microsoft.com/office/officeart/2005/8/layout/chevron2"/>
    <dgm:cxn modelId="{ED751529-1535-453F-B85A-7C8D14C282DA}" type="presParOf" srcId="{62AA9003-3138-4216-A4B4-8A32C93298EB}" destId="{C98794E6-D2C7-4C31-8660-579A2A54CF5D}" srcOrd="0" destOrd="0" presId="urn:microsoft.com/office/officeart/2005/8/layout/chevron2"/>
    <dgm:cxn modelId="{EBADD804-4857-44B2-8BE6-B0D4BD628EDD}" type="presParOf" srcId="{C98794E6-D2C7-4C31-8660-579A2A54CF5D}" destId="{B8295F55-6764-4352-9A36-861A323A6A27}" srcOrd="0" destOrd="0" presId="urn:microsoft.com/office/officeart/2005/8/layout/chevron2"/>
    <dgm:cxn modelId="{E4D7539B-D206-4B75-BE78-4C5C5288D5BC}" type="presParOf" srcId="{C98794E6-D2C7-4C31-8660-579A2A54CF5D}" destId="{EEAC586E-331B-4D5F-8000-3A0668DAAFC9}" srcOrd="1" destOrd="0" presId="urn:microsoft.com/office/officeart/2005/8/layout/chevron2"/>
    <dgm:cxn modelId="{438B0890-1A22-42BC-BD63-CCAEA3886947}" type="presParOf" srcId="{62AA9003-3138-4216-A4B4-8A32C93298EB}" destId="{0BC43A61-5BC4-4B24-AC25-E02A9B50F094}" srcOrd="1" destOrd="0" presId="urn:microsoft.com/office/officeart/2005/8/layout/chevron2"/>
    <dgm:cxn modelId="{7629B877-9A1E-4463-8DCC-F9651D036535}" type="presParOf" srcId="{62AA9003-3138-4216-A4B4-8A32C93298EB}" destId="{CC847775-DD42-42ED-A261-4AB11AB6A9EF}" srcOrd="2" destOrd="0" presId="urn:microsoft.com/office/officeart/2005/8/layout/chevron2"/>
    <dgm:cxn modelId="{ADFC034C-80DF-4632-8591-72788558314D}" type="presParOf" srcId="{CC847775-DD42-42ED-A261-4AB11AB6A9EF}" destId="{21402FD8-7EC7-44BA-B267-EC884A95D21E}" srcOrd="0" destOrd="0" presId="urn:microsoft.com/office/officeart/2005/8/layout/chevron2"/>
    <dgm:cxn modelId="{FF6D30A0-326F-4DF9-9AA3-DB8DD04D18DD}" type="presParOf" srcId="{CC847775-DD42-42ED-A261-4AB11AB6A9EF}" destId="{BA394D6C-9E2D-42C9-9BA2-DA406262080A}" srcOrd="1" destOrd="0" presId="urn:microsoft.com/office/officeart/2005/8/layout/chevron2"/>
    <dgm:cxn modelId="{0D8A32C7-31F2-49B5-8AB1-E6BBEAFA6AF5}" type="presParOf" srcId="{62AA9003-3138-4216-A4B4-8A32C93298EB}" destId="{F8FCE713-7191-4322-AC4A-A8B3B88BB123}" srcOrd="3" destOrd="0" presId="urn:microsoft.com/office/officeart/2005/8/layout/chevron2"/>
    <dgm:cxn modelId="{25197A59-B510-4A69-8ED2-DE1351BA370C}" type="presParOf" srcId="{62AA9003-3138-4216-A4B4-8A32C93298EB}" destId="{C42316F0-C97F-4026-A6B7-25A6345A3040}" srcOrd="4" destOrd="0" presId="urn:microsoft.com/office/officeart/2005/8/layout/chevron2"/>
    <dgm:cxn modelId="{7FDF94F0-8118-433B-9F27-6F7DC162FF25}" type="presParOf" srcId="{C42316F0-C97F-4026-A6B7-25A6345A3040}" destId="{DD7EF861-C1CC-4DFC-9DBA-D36ECF2836AE}" srcOrd="0" destOrd="0" presId="urn:microsoft.com/office/officeart/2005/8/layout/chevron2"/>
    <dgm:cxn modelId="{B747885F-C15B-482D-B0A6-0D54D83142C8}" type="presParOf" srcId="{C42316F0-C97F-4026-A6B7-25A6345A3040}" destId="{21CDABD2-6CCE-46B9-B004-B7562E22D9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E3996-4D96-9246-AF87-F9567B07965F}" type="doc">
      <dgm:prSet loTypeId="urn:microsoft.com/office/officeart/2008/layout/PictureStrip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D7DABD-A5D2-BD4B-B760-9CAD9E4929A3}" type="pres">
      <dgm:prSet presAssocID="{517E3996-4D96-9246-AF87-F9567B07965F}" presName="Name0" presStyleCnt="0">
        <dgm:presLayoutVars>
          <dgm:dir/>
          <dgm:resizeHandles val="exact"/>
        </dgm:presLayoutVars>
      </dgm:prSet>
      <dgm:spPr/>
    </dgm:pt>
  </dgm:ptLst>
  <dgm:cxnLst>
    <dgm:cxn modelId="{26DB125A-AE18-48B0-8E70-19FF7784737C}" type="presOf" srcId="{517E3996-4D96-9246-AF87-F9567B07965F}" destId="{96D7DABD-A5D2-BD4B-B760-9CAD9E4929A3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887222-7628-46D0-9BD3-21D24CEBA8E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6CB8E9-E8DF-4AC9-8B95-197E5A437B57}">
      <dgm:prSet/>
      <dgm:spPr/>
      <dgm:t>
        <a:bodyPr/>
        <a:lstStyle/>
        <a:p>
          <a:pPr rtl="0"/>
          <a:r>
            <a:rPr lang="en-US"/>
            <a:t>Nearly 9 in 10 </a:t>
          </a:r>
          <a:r>
            <a:rPr lang="en-US">
              <a:latin typeface="Calibri"/>
            </a:rPr>
            <a:t>city leaders</a:t>
          </a:r>
          <a:r>
            <a:rPr lang="en-US"/>
            <a:t> say they expect major budget shortfalls according to a survey of 2,400 local leaders by National League of Cities and U.S. Conference of Mayors</a:t>
          </a:r>
        </a:p>
      </dgm:t>
    </dgm:pt>
    <dgm:pt modelId="{6614AFBA-9221-4E81-B83B-5A65EC66F000}" type="parTrans" cxnId="{DADE1BB5-E3DD-45AA-BF65-DDA2BC5DCC1A}">
      <dgm:prSet/>
      <dgm:spPr/>
      <dgm:t>
        <a:bodyPr/>
        <a:lstStyle/>
        <a:p>
          <a:endParaRPr lang="en-US"/>
        </a:p>
      </dgm:t>
    </dgm:pt>
    <dgm:pt modelId="{F11FC239-35DB-4EB4-A869-D4808EC9EA30}" type="sibTrans" cxnId="{DADE1BB5-E3DD-45AA-BF65-DDA2BC5DCC1A}">
      <dgm:prSet/>
      <dgm:spPr/>
      <dgm:t>
        <a:bodyPr/>
        <a:lstStyle/>
        <a:p>
          <a:endParaRPr lang="en-US"/>
        </a:p>
      </dgm:t>
    </dgm:pt>
    <dgm:pt modelId="{7A6AAE6A-9D84-4DF2-9E73-5705093E5B8C}">
      <dgm:prSet/>
      <dgm:spPr>
        <a:solidFill>
          <a:srgbClr val="00B050"/>
        </a:solidFill>
      </dgm:spPr>
      <dgm:t>
        <a:bodyPr/>
        <a:lstStyle/>
        <a:p>
          <a:r>
            <a:rPr lang="en-US"/>
            <a:t>CARES Act is putting $2 trillion into economy, direct aid to cities under 500,000 is still unclear, but it appears to be about $170 per capita  (California  numbers)</a:t>
          </a:r>
        </a:p>
      </dgm:t>
    </dgm:pt>
    <dgm:pt modelId="{C45D9C9D-86B0-4403-B201-F73723D19CF4}" type="parTrans" cxnId="{1EAA94D0-DB8E-4619-9BF8-B1B46870CD8F}">
      <dgm:prSet/>
      <dgm:spPr/>
      <dgm:t>
        <a:bodyPr/>
        <a:lstStyle/>
        <a:p>
          <a:endParaRPr lang="en-US"/>
        </a:p>
      </dgm:t>
    </dgm:pt>
    <dgm:pt modelId="{B4D429CC-8073-47FC-AF01-6C38766236EB}" type="sibTrans" cxnId="{1EAA94D0-DB8E-4619-9BF8-B1B46870CD8F}">
      <dgm:prSet/>
      <dgm:spPr/>
      <dgm:t>
        <a:bodyPr/>
        <a:lstStyle/>
        <a:p>
          <a:endParaRPr lang="en-US"/>
        </a:p>
      </dgm:t>
    </dgm:pt>
    <dgm:pt modelId="{BCA15350-7445-4578-B1A7-451AFFA0EF21}">
      <dgm:prSet/>
      <dgm:spPr/>
      <dgm:t>
        <a:bodyPr/>
        <a:lstStyle/>
        <a:p>
          <a:r>
            <a:rPr lang="en-US" b="1" i="1" dirty="0"/>
            <a:t>Local governments                       must                                       submit                                certifications                                by April 17</a:t>
          </a:r>
          <a:endParaRPr lang="en-US" dirty="0"/>
        </a:p>
      </dgm:t>
    </dgm:pt>
    <dgm:pt modelId="{0AB49DC7-0543-4F5D-AFB1-8C25BD2ADBE8}" type="parTrans" cxnId="{4916B5DE-D5C2-4336-9043-3DFF8C60D615}">
      <dgm:prSet/>
      <dgm:spPr/>
      <dgm:t>
        <a:bodyPr/>
        <a:lstStyle/>
        <a:p>
          <a:endParaRPr lang="en-US"/>
        </a:p>
      </dgm:t>
    </dgm:pt>
    <dgm:pt modelId="{77138B7F-6902-4848-8896-5E15C721D5A9}" type="sibTrans" cxnId="{4916B5DE-D5C2-4336-9043-3DFF8C60D615}">
      <dgm:prSet/>
      <dgm:spPr/>
      <dgm:t>
        <a:bodyPr/>
        <a:lstStyle/>
        <a:p>
          <a:endParaRPr lang="en-US"/>
        </a:p>
      </dgm:t>
    </dgm:pt>
    <dgm:pt modelId="{9C46E87F-9796-433B-9F50-3BF89EE52F0F}" type="pres">
      <dgm:prSet presAssocID="{88887222-7628-46D0-9BD3-21D24CEBA8E4}" presName="CompostProcess" presStyleCnt="0">
        <dgm:presLayoutVars>
          <dgm:dir/>
          <dgm:resizeHandles val="exact"/>
        </dgm:presLayoutVars>
      </dgm:prSet>
      <dgm:spPr/>
    </dgm:pt>
    <dgm:pt modelId="{A3FED565-3211-4183-BB88-46A0A9B652D3}" type="pres">
      <dgm:prSet presAssocID="{88887222-7628-46D0-9BD3-21D24CEBA8E4}" presName="arrow" presStyleLbl="bgShp" presStyleIdx="0" presStyleCnt="1"/>
      <dgm:spPr/>
    </dgm:pt>
    <dgm:pt modelId="{93B48055-7385-4A2F-AA75-271FBF5D41DF}" type="pres">
      <dgm:prSet presAssocID="{88887222-7628-46D0-9BD3-21D24CEBA8E4}" presName="linearProcess" presStyleCnt="0"/>
      <dgm:spPr/>
    </dgm:pt>
    <dgm:pt modelId="{FBC2ABEF-0702-4A55-BA7C-C2FA67820EAD}" type="pres">
      <dgm:prSet presAssocID="{AB6CB8E9-E8DF-4AC9-8B95-197E5A437B57}" presName="textNode" presStyleLbl="node1" presStyleIdx="0" presStyleCnt="3">
        <dgm:presLayoutVars>
          <dgm:bulletEnabled val="1"/>
        </dgm:presLayoutVars>
      </dgm:prSet>
      <dgm:spPr/>
    </dgm:pt>
    <dgm:pt modelId="{AA19010E-0258-481B-9ADE-7BAD644A73EA}" type="pres">
      <dgm:prSet presAssocID="{F11FC239-35DB-4EB4-A869-D4808EC9EA30}" presName="sibTrans" presStyleCnt="0"/>
      <dgm:spPr/>
    </dgm:pt>
    <dgm:pt modelId="{850025C2-B60F-4F3B-87DC-8E8BB9B0CB4C}" type="pres">
      <dgm:prSet presAssocID="{7A6AAE6A-9D84-4DF2-9E73-5705093E5B8C}" presName="textNode" presStyleLbl="node1" presStyleIdx="1" presStyleCnt="3">
        <dgm:presLayoutVars>
          <dgm:bulletEnabled val="1"/>
        </dgm:presLayoutVars>
      </dgm:prSet>
      <dgm:spPr/>
    </dgm:pt>
    <dgm:pt modelId="{DD649E6D-DB2F-45BD-8BFD-F6FBD1D36993}" type="pres">
      <dgm:prSet presAssocID="{B4D429CC-8073-47FC-AF01-6C38766236EB}" presName="sibTrans" presStyleCnt="0"/>
      <dgm:spPr/>
    </dgm:pt>
    <dgm:pt modelId="{FECC546D-C374-41CA-ACF2-BF32D5EE4656}" type="pres">
      <dgm:prSet presAssocID="{BCA15350-7445-4578-B1A7-451AFFA0EF2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C7FC104-0B90-440F-BD81-2152B748C830}" type="presOf" srcId="{7A6AAE6A-9D84-4DF2-9E73-5705093E5B8C}" destId="{850025C2-B60F-4F3B-87DC-8E8BB9B0CB4C}" srcOrd="0" destOrd="0" presId="urn:microsoft.com/office/officeart/2005/8/layout/hProcess9"/>
    <dgm:cxn modelId="{5EB04A68-5A7B-4A04-BAA0-9B118617D3C6}" type="presOf" srcId="{BCA15350-7445-4578-B1A7-451AFFA0EF21}" destId="{FECC546D-C374-41CA-ACF2-BF32D5EE4656}" srcOrd="0" destOrd="0" presId="urn:microsoft.com/office/officeart/2005/8/layout/hProcess9"/>
    <dgm:cxn modelId="{097DC79F-4B66-45FD-A301-E4CC59705F7F}" type="presOf" srcId="{AB6CB8E9-E8DF-4AC9-8B95-197E5A437B57}" destId="{FBC2ABEF-0702-4A55-BA7C-C2FA67820EAD}" srcOrd="0" destOrd="0" presId="urn:microsoft.com/office/officeart/2005/8/layout/hProcess9"/>
    <dgm:cxn modelId="{DADE1BB5-E3DD-45AA-BF65-DDA2BC5DCC1A}" srcId="{88887222-7628-46D0-9BD3-21D24CEBA8E4}" destId="{AB6CB8E9-E8DF-4AC9-8B95-197E5A437B57}" srcOrd="0" destOrd="0" parTransId="{6614AFBA-9221-4E81-B83B-5A65EC66F000}" sibTransId="{F11FC239-35DB-4EB4-A869-D4808EC9EA30}"/>
    <dgm:cxn modelId="{1EAA94D0-DB8E-4619-9BF8-B1B46870CD8F}" srcId="{88887222-7628-46D0-9BD3-21D24CEBA8E4}" destId="{7A6AAE6A-9D84-4DF2-9E73-5705093E5B8C}" srcOrd="1" destOrd="0" parTransId="{C45D9C9D-86B0-4403-B201-F73723D19CF4}" sibTransId="{B4D429CC-8073-47FC-AF01-6C38766236EB}"/>
    <dgm:cxn modelId="{4916B5DE-D5C2-4336-9043-3DFF8C60D615}" srcId="{88887222-7628-46D0-9BD3-21D24CEBA8E4}" destId="{BCA15350-7445-4578-B1A7-451AFFA0EF21}" srcOrd="2" destOrd="0" parTransId="{0AB49DC7-0543-4F5D-AFB1-8C25BD2ADBE8}" sibTransId="{77138B7F-6902-4848-8896-5E15C721D5A9}"/>
    <dgm:cxn modelId="{16D90CE9-0B73-41A6-AA67-1B8F8A88FDB1}" type="presOf" srcId="{88887222-7628-46D0-9BD3-21D24CEBA8E4}" destId="{9C46E87F-9796-433B-9F50-3BF89EE52F0F}" srcOrd="0" destOrd="0" presId="urn:microsoft.com/office/officeart/2005/8/layout/hProcess9"/>
    <dgm:cxn modelId="{4527E30A-8053-4D1A-AB5E-6450D4F56154}" type="presParOf" srcId="{9C46E87F-9796-433B-9F50-3BF89EE52F0F}" destId="{A3FED565-3211-4183-BB88-46A0A9B652D3}" srcOrd="0" destOrd="0" presId="urn:microsoft.com/office/officeart/2005/8/layout/hProcess9"/>
    <dgm:cxn modelId="{4993BC37-10D2-41FD-9EA8-975A4593B852}" type="presParOf" srcId="{9C46E87F-9796-433B-9F50-3BF89EE52F0F}" destId="{93B48055-7385-4A2F-AA75-271FBF5D41DF}" srcOrd="1" destOrd="0" presId="urn:microsoft.com/office/officeart/2005/8/layout/hProcess9"/>
    <dgm:cxn modelId="{20615A59-38B2-4204-A937-5CA0F29BD90A}" type="presParOf" srcId="{93B48055-7385-4A2F-AA75-271FBF5D41DF}" destId="{FBC2ABEF-0702-4A55-BA7C-C2FA67820EAD}" srcOrd="0" destOrd="0" presId="urn:microsoft.com/office/officeart/2005/8/layout/hProcess9"/>
    <dgm:cxn modelId="{32694EE8-FBDC-48C3-9738-C27C91830DA2}" type="presParOf" srcId="{93B48055-7385-4A2F-AA75-271FBF5D41DF}" destId="{AA19010E-0258-481B-9ADE-7BAD644A73EA}" srcOrd="1" destOrd="0" presId="urn:microsoft.com/office/officeart/2005/8/layout/hProcess9"/>
    <dgm:cxn modelId="{FBC58270-9C1F-49FA-BD82-40B2DBC1537C}" type="presParOf" srcId="{93B48055-7385-4A2F-AA75-271FBF5D41DF}" destId="{850025C2-B60F-4F3B-87DC-8E8BB9B0CB4C}" srcOrd="2" destOrd="0" presId="urn:microsoft.com/office/officeart/2005/8/layout/hProcess9"/>
    <dgm:cxn modelId="{F59F6F63-AFFA-4543-B3A2-85A315EC0902}" type="presParOf" srcId="{93B48055-7385-4A2F-AA75-271FBF5D41DF}" destId="{DD649E6D-DB2F-45BD-8BFD-F6FBD1D36993}" srcOrd="3" destOrd="0" presId="urn:microsoft.com/office/officeart/2005/8/layout/hProcess9"/>
    <dgm:cxn modelId="{2A61F019-7CDB-486D-8632-2C5D32B1B11B}" type="presParOf" srcId="{93B48055-7385-4A2F-AA75-271FBF5D41DF}" destId="{FECC546D-C374-41CA-ACF2-BF32D5EE465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D891BA-230C-485E-9924-1C4BDABE7A8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D1C40D-8A56-473E-A5AB-EAAD64D73B49}">
      <dgm:prSet custT="1"/>
      <dgm:spPr/>
      <dgm:t>
        <a:bodyPr/>
        <a:lstStyle/>
        <a:p>
          <a:r>
            <a:rPr lang="en-US" sz="2000"/>
            <a:t>Property Tax</a:t>
          </a:r>
        </a:p>
      </dgm:t>
    </dgm:pt>
    <dgm:pt modelId="{39ACE626-B84C-4F6A-B67D-4C27562E7306}" type="parTrans" cxnId="{D1996947-918E-47E5-A1CB-DAE01E09162B}">
      <dgm:prSet/>
      <dgm:spPr/>
      <dgm:t>
        <a:bodyPr/>
        <a:lstStyle/>
        <a:p>
          <a:endParaRPr lang="en-US"/>
        </a:p>
      </dgm:t>
    </dgm:pt>
    <dgm:pt modelId="{8C3AFB04-50AD-4E8D-97E4-DE0A6EF03D97}" type="sibTrans" cxnId="{D1996947-918E-47E5-A1CB-DAE01E09162B}">
      <dgm:prSet/>
      <dgm:spPr/>
      <dgm:t>
        <a:bodyPr/>
        <a:lstStyle/>
        <a:p>
          <a:endParaRPr lang="en-US"/>
        </a:p>
      </dgm:t>
    </dgm:pt>
    <dgm:pt modelId="{E33C856C-6198-4834-84C9-6B1598DDC104}">
      <dgm:prSet custT="1"/>
      <dgm:spPr>
        <a:solidFill>
          <a:srgbClr val="00B050"/>
        </a:solidFill>
      </dgm:spPr>
      <dgm:t>
        <a:bodyPr/>
        <a:lstStyle/>
        <a:p>
          <a:r>
            <a:rPr lang="en-US" sz="2000"/>
            <a:t>Income Tax</a:t>
          </a:r>
        </a:p>
      </dgm:t>
    </dgm:pt>
    <dgm:pt modelId="{7EA413D8-172B-4480-BE48-C5D97448C020}" type="parTrans" cxnId="{59A0841E-F6A6-4448-974B-243A117FCF4D}">
      <dgm:prSet/>
      <dgm:spPr/>
      <dgm:t>
        <a:bodyPr/>
        <a:lstStyle/>
        <a:p>
          <a:endParaRPr lang="en-US"/>
        </a:p>
      </dgm:t>
    </dgm:pt>
    <dgm:pt modelId="{08AEBB2B-A8BC-4F96-8BFC-A6EA9FFCC80E}" type="sibTrans" cxnId="{59A0841E-F6A6-4448-974B-243A117FCF4D}">
      <dgm:prSet/>
      <dgm:spPr/>
      <dgm:t>
        <a:bodyPr/>
        <a:lstStyle/>
        <a:p>
          <a:endParaRPr lang="en-US"/>
        </a:p>
      </dgm:t>
    </dgm:pt>
    <dgm:pt modelId="{98474AEA-7950-4CF5-97AD-27AE154ACA24}">
      <dgm:prSet custT="1"/>
      <dgm:spPr/>
      <dgm:t>
        <a:bodyPr/>
        <a:lstStyle/>
        <a:p>
          <a:r>
            <a:rPr lang="en-US" sz="2000"/>
            <a:t>Sales Tax, Hotel Tax, Property Transfer Tax</a:t>
          </a:r>
        </a:p>
      </dgm:t>
    </dgm:pt>
    <dgm:pt modelId="{1535D0B7-A82E-458E-800C-034652D682E2}" type="parTrans" cxnId="{FE77334B-D4EA-4F1E-8C41-E3EF2918B190}">
      <dgm:prSet/>
      <dgm:spPr/>
      <dgm:t>
        <a:bodyPr/>
        <a:lstStyle/>
        <a:p>
          <a:endParaRPr lang="en-US"/>
        </a:p>
      </dgm:t>
    </dgm:pt>
    <dgm:pt modelId="{34D663E8-92AA-48A6-B923-4E2AA79595D4}" type="sibTrans" cxnId="{FE77334B-D4EA-4F1E-8C41-E3EF2918B190}">
      <dgm:prSet/>
      <dgm:spPr/>
      <dgm:t>
        <a:bodyPr/>
        <a:lstStyle/>
        <a:p>
          <a:endParaRPr lang="en-US"/>
        </a:p>
      </dgm:t>
    </dgm:pt>
    <dgm:pt modelId="{7965A52C-B59E-4B4C-B7C4-A13BDDCA5F72}">
      <dgm:prSet custT="1"/>
      <dgm:spPr>
        <a:solidFill>
          <a:srgbClr val="00B050"/>
        </a:solidFill>
      </dgm:spPr>
      <dgm:t>
        <a:bodyPr/>
        <a:lstStyle/>
        <a:p>
          <a:r>
            <a:rPr lang="en-US" sz="2000"/>
            <a:t>Business License Tax</a:t>
          </a:r>
        </a:p>
      </dgm:t>
    </dgm:pt>
    <dgm:pt modelId="{6C26FD2F-90AA-45EC-8894-5B65407097CD}" type="parTrans" cxnId="{7B3E3DBB-54CA-47A0-A4D0-30B666F34ADC}">
      <dgm:prSet/>
      <dgm:spPr/>
      <dgm:t>
        <a:bodyPr/>
        <a:lstStyle/>
        <a:p>
          <a:endParaRPr lang="en-US"/>
        </a:p>
      </dgm:t>
    </dgm:pt>
    <dgm:pt modelId="{5EEC0CA0-D516-41DA-81AB-369DA1E51806}" type="sibTrans" cxnId="{7B3E3DBB-54CA-47A0-A4D0-30B666F34ADC}">
      <dgm:prSet/>
      <dgm:spPr/>
      <dgm:t>
        <a:bodyPr/>
        <a:lstStyle/>
        <a:p>
          <a:endParaRPr lang="en-US"/>
        </a:p>
      </dgm:t>
    </dgm:pt>
    <dgm:pt modelId="{172E97FA-77A9-468B-825C-05D0AFF6E66F}">
      <dgm:prSet custT="1"/>
      <dgm:spPr/>
      <dgm:t>
        <a:bodyPr/>
        <a:lstStyle/>
        <a:p>
          <a:r>
            <a:rPr lang="en-US" sz="2000"/>
            <a:t>Utility Users Tax, Franchise Payments</a:t>
          </a:r>
        </a:p>
      </dgm:t>
    </dgm:pt>
    <dgm:pt modelId="{79E8E487-19EF-4BA7-92C4-5F9CE4501DB1}" type="parTrans" cxnId="{FEC51FB1-A2B2-4EB3-8962-CC5DAEDAB23E}">
      <dgm:prSet/>
      <dgm:spPr/>
      <dgm:t>
        <a:bodyPr/>
        <a:lstStyle/>
        <a:p>
          <a:endParaRPr lang="en-US"/>
        </a:p>
      </dgm:t>
    </dgm:pt>
    <dgm:pt modelId="{D9A5745A-C4B4-4683-8976-16C3E22C0447}" type="sibTrans" cxnId="{FEC51FB1-A2B2-4EB3-8962-CC5DAEDAB23E}">
      <dgm:prSet/>
      <dgm:spPr/>
      <dgm:t>
        <a:bodyPr/>
        <a:lstStyle/>
        <a:p>
          <a:endParaRPr lang="en-US"/>
        </a:p>
      </dgm:t>
    </dgm:pt>
    <dgm:pt modelId="{C6130081-71DE-4443-949F-8A581DF90FC9}">
      <dgm:prSet custT="1"/>
      <dgm:spPr>
        <a:solidFill>
          <a:srgbClr val="00B050"/>
        </a:solidFill>
      </dgm:spPr>
      <dgm:t>
        <a:bodyPr/>
        <a:lstStyle/>
        <a:p>
          <a:r>
            <a:rPr lang="en-US" sz="2000"/>
            <a:t>Recreation and Fee Programs</a:t>
          </a:r>
        </a:p>
      </dgm:t>
    </dgm:pt>
    <dgm:pt modelId="{251ED575-7EE0-4A09-B027-33D427091311}" type="parTrans" cxnId="{A91317E8-993A-4103-A462-BC06893C2698}">
      <dgm:prSet/>
      <dgm:spPr/>
      <dgm:t>
        <a:bodyPr/>
        <a:lstStyle/>
        <a:p>
          <a:endParaRPr lang="en-US"/>
        </a:p>
      </dgm:t>
    </dgm:pt>
    <dgm:pt modelId="{2BD63494-184D-4789-BFC4-662FB144B6D6}" type="sibTrans" cxnId="{A91317E8-993A-4103-A462-BC06893C2698}">
      <dgm:prSet/>
      <dgm:spPr/>
      <dgm:t>
        <a:bodyPr/>
        <a:lstStyle/>
        <a:p>
          <a:endParaRPr lang="en-US"/>
        </a:p>
      </dgm:t>
    </dgm:pt>
    <dgm:pt modelId="{0FC209F8-C57D-4722-AE22-8C431638FFF3}" type="pres">
      <dgm:prSet presAssocID="{40D891BA-230C-485E-9924-1C4BDABE7A87}" presName="cycle" presStyleCnt="0">
        <dgm:presLayoutVars>
          <dgm:dir/>
          <dgm:resizeHandles val="exact"/>
        </dgm:presLayoutVars>
      </dgm:prSet>
      <dgm:spPr/>
    </dgm:pt>
    <dgm:pt modelId="{17E0E0C7-C8BA-43E8-A183-81F6A085B0A8}" type="pres">
      <dgm:prSet presAssocID="{0AD1C40D-8A56-473E-A5AB-EAAD64D73B49}" presName="node" presStyleLbl="node1" presStyleIdx="0" presStyleCnt="6" custScaleX="143199">
        <dgm:presLayoutVars>
          <dgm:bulletEnabled val="1"/>
        </dgm:presLayoutVars>
      </dgm:prSet>
      <dgm:spPr/>
    </dgm:pt>
    <dgm:pt modelId="{4D5A533A-5CA9-49B7-80D6-53A0EE009570}" type="pres">
      <dgm:prSet presAssocID="{0AD1C40D-8A56-473E-A5AB-EAAD64D73B49}" presName="spNode" presStyleCnt="0"/>
      <dgm:spPr/>
    </dgm:pt>
    <dgm:pt modelId="{A7175C3B-5883-418B-AB31-EB654D0B86E0}" type="pres">
      <dgm:prSet presAssocID="{8C3AFB04-50AD-4E8D-97E4-DE0A6EF03D97}" presName="sibTrans" presStyleLbl="sibTrans1D1" presStyleIdx="0" presStyleCnt="6"/>
      <dgm:spPr/>
    </dgm:pt>
    <dgm:pt modelId="{98653817-EE8D-4E29-8370-06612CB29727}" type="pres">
      <dgm:prSet presAssocID="{E33C856C-6198-4834-84C9-6B1598DDC104}" presName="node" presStyleLbl="node1" presStyleIdx="1" presStyleCnt="6" custScaleX="143199" custRadScaleRad="101375" custRadScaleInc="34160">
        <dgm:presLayoutVars>
          <dgm:bulletEnabled val="1"/>
        </dgm:presLayoutVars>
      </dgm:prSet>
      <dgm:spPr/>
    </dgm:pt>
    <dgm:pt modelId="{87B57A7E-9F1F-40E1-9572-AAEAF2D8376C}" type="pres">
      <dgm:prSet presAssocID="{E33C856C-6198-4834-84C9-6B1598DDC104}" presName="spNode" presStyleCnt="0"/>
      <dgm:spPr/>
    </dgm:pt>
    <dgm:pt modelId="{5012D78B-BD95-4F47-BA91-F6F14BF3BB8F}" type="pres">
      <dgm:prSet presAssocID="{08AEBB2B-A8BC-4F96-8BFC-A6EA9FFCC80E}" presName="sibTrans" presStyleLbl="sibTrans1D1" presStyleIdx="1" presStyleCnt="6"/>
      <dgm:spPr/>
    </dgm:pt>
    <dgm:pt modelId="{46C4C3C2-BACE-4F84-AA8A-833F193C7655}" type="pres">
      <dgm:prSet presAssocID="{98474AEA-7950-4CF5-97AD-27AE154ACA24}" presName="node" presStyleLbl="node1" presStyleIdx="2" presStyleCnt="6" custScaleX="143199" custRadScaleRad="99677" custRadScaleInc="-26526">
        <dgm:presLayoutVars>
          <dgm:bulletEnabled val="1"/>
        </dgm:presLayoutVars>
      </dgm:prSet>
      <dgm:spPr/>
    </dgm:pt>
    <dgm:pt modelId="{AC2549A7-D155-4AE8-81AB-2604781C67EC}" type="pres">
      <dgm:prSet presAssocID="{98474AEA-7950-4CF5-97AD-27AE154ACA24}" presName="spNode" presStyleCnt="0"/>
      <dgm:spPr/>
    </dgm:pt>
    <dgm:pt modelId="{603F3AFA-43B6-4C82-816E-CFD14ABB196B}" type="pres">
      <dgm:prSet presAssocID="{34D663E8-92AA-48A6-B923-4E2AA79595D4}" presName="sibTrans" presStyleLbl="sibTrans1D1" presStyleIdx="2" presStyleCnt="6"/>
      <dgm:spPr/>
    </dgm:pt>
    <dgm:pt modelId="{8B3F717E-FAC3-41AC-A478-E0E05E95B22A}" type="pres">
      <dgm:prSet presAssocID="{7965A52C-B59E-4B4C-B7C4-A13BDDCA5F72}" presName="node" presStyleLbl="node1" presStyleIdx="3" presStyleCnt="6" custScaleX="143199">
        <dgm:presLayoutVars>
          <dgm:bulletEnabled val="1"/>
        </dgm:presLayoutVars>
      </dgm:prSet>
      <dgm:spPr/>
    </dgm:pt>
    <dgm:pt modelId="{72155D87-6274-4F53-86F7-D11FD4355563}" type="pres">
      <dgm:prSet presAssocID="{7965A52C-B59E-4B4C-B7C4-A13BDDCA5F72}" presName="spNode" presStyleCnt="0"/>
      <dgm:spPr/>
    </dgm:pt>
    <dgm:pt modelId="{607A9898-5945-4F2B-ADB5-6442ABA9BC4D}" type="pres">
      <dgm:prSet presAssocID="{5EEC0CA0-D516-41DA-81AB-369DA1E51806}" presName="sibTrans" presStyleLbl="sibTrans1D1" presStyleIdx="3" presStyleCnt="6"/>
      <dgm:spPr/>
    </dgm:pt>
    <dgm:pt modelId="{190A826D-8D6B-40EE-A804-376BF2DC5773}" type="pres">
      <dgm:prSet presAssocID="{172E97FA-77A9-468B-825C-05D0AFF6E66F}" presName="node" presStyleLbl="node1" presStyleIdx="4" presStyleCnt="6" custScaleX="143199" custRadScaleRad="98835" custRadScaleInc="35168">
        <dgm:presLayoutVars>
          <dgm:bulletEnabled val="1"/>
        </dgm:presLayoutVars>
      </dgm:prSet>
      <dgm:spPr/>
    </dgm:pt>
    <dgm:pt modelId="{298E309E-3741-4CEC-8FFB-BE033313C083}" type="pres">
      <dgm:prSet presAssocID="{172E97FA-77A9-468B-825C-05D0AFF6E66F}" presName="spNode" presStyleCnt="0"/>
      <dgm:spPr/>
    </dgm:pt>
    <dgm:pt modelId="{D9200D98-483E-4E8A-8672-9EAE0C32D6B8}" type="pres">
      <dgm:prSet presAssocID="{D9A5745A-C4B4-4683-8976-16C3E22C0447}" presName="sibTrans" presStyleLbl="sibTrans1D1" presStyleIdx="4" presStyleCnt="6"/>
      <dgm:spPr/>
    </dgm:pt>
    <dgm:pt modelId="{4F4A7D35-B47B-405C-AD39-B03939A47892}" type="pres">
      <dgm:prSet presAssocID="{C6130081-71DE-4443-949F-8A581DF90FC9}" presName="node" presStyleLbl="node1" presStyleIdx="5" presStyleCnt="6" custScaleX="143199" custRadScaleRad="99824" custRadScaleInc="-19737">
        <dgm:presLayoutVars>
          <dgm:bulletEnabled val="1"/>
        </dgm:presLayoutVars>
      </dgm:prSet>
      <dgm:spPr/>
    </dgm:pt>
    <dgm:pt modelId="{9276442E-00F8-47C9-BE48-FC346D86436D}" type="pres">
      <dgm:prSet presAssocID="{C6130081-71DE-4443-949F-8A581DF90FC9}" presName="spNode" presStyleCnt="0"/>
      <dgm:spPr/>
    </dgm:pt>
    <dgm:pt modelId="{A6373140-B358-4CEB-BAB0-F3A2689CE7F6}" type="pres">
      <dgm:prSet presAssocID="{2BD63494-184D-4789-BFC4-662FB144B6D6}" presName="sibTrans" presStyleLbl="sibTrans1D1" presStyleIdx="5" presStyleCnt="6"/>
      <dgm:spPr/>
    </dgm:pt>
  </dgm:ptLst>
  <dgm:cxnLst>
    <dgm:cxn modelId="{2F299208-FDAD-4864-B943-E42C6704313A}" type="presOf" srcId="{98474AEA-7950-4CF5-97AD-27AE154ACA24}" destId="{46C4C3C2-BACE-4F84-AA8A-833F193C7655}" srcOrd="0" destOrd="0" presId="urn:microsoft.com/office/officeart/2005/8/layout/cycle6"/>
    <dgm:cxn modelId="{2136F617-36EB-4939-ACEE-8AFFC77FD6A0}" type="presOf" srcId="{0AD1C40D-8A56-473E-A5AB-EAAD64D73B49}" destId="{17E0E0C7-C8BA-43E8-A183-81F6A085B0A8}" srcOrd="0" destOrd="0" presId="urn:microsoft.com/office/officeart/2005/8/layout/cycle6"/>
    <dgm:cxn modelId="{59A0841E-F6A6-4448-974B-243A117FCF4D}" srcId="{40D891BA-230C-485E-9924-1C4BDABE7A87}" destId="{E33C856C-6198-4834-84C9-6B1598DDC104}" srcOrd="1" destOrd="0" parTransId="{7EA413D8-172B-4480-BE48-C5D97448C020}" sibTransId="{08AEBB2B-A8BC-4F96-8BFC-A6EA9FFCC80E}"/>
    <dgm:cxn modelId="{75372542-6C4E-4F49-B9F3-7049D63A60C8}" type="presOf" srcId="{08AEBB2B-A8BC-4F96-8BFC-A6EA9FFCC80E}" destId="{5012D78B-BD95-4F47-BA91-F6F14BF3BB8F}" srcOrd="0" destOrd="0" presId="urn:microsoft.com/office/officeart/2005/8/layout/cycle6"/>
    <dgm:cxn modelId="{178E3143-A28F-4475-B593-F765F4AB3F50}" type="presOf" srcId="{8C3AFB04-50AD-4E8D-97E4-DE0A6EF03D97}" destId="{A7175C3B-5883-418B-AB31-EB654D0B86E0}" srcOrd="0" destOrd="0" presId="urn:microsoft.com/office/officeart/2005/8/layout/cycle6"/>
    <dgm:cxn modelId="{D1996947-918E-47E5-A1CB-DAE01E09162B}" srcId="{40D891BA-230C-485E-9924-1C4BDABE7A87}" destId="{0AD1C40D-8A56-473E-A5AB-EAAD64D73B49}" srcOrd="0" destOrd="0" parTransId="{39ACE626-B84C-4F6A-B67D-4C27562E7306}" sibTransId="{8C3AFB04-50AD-4E8D-97E4-DE0A6EF03D97}"/>
    <dgm:cxn modelId="{1F18E768-126A-45A5-8C15-7BE6A0BA8BEA}" type="presOf" srcId="{2BD63494-184D-4789-BFC4-662FB144B6D6}" destId="{A6373140-B358-4CEB-BAB0-F3A2689CE7F6}" srcOrd="0" destOrd="0" presId="urn:microsoft.com/office/officeart/2005/8/layout/cycle6"/>
    <dgm:cxn modelId="{FE77334B-D4EA-4F1E-8C41-E3EF2918B190}" srcId="{40D891BA-230C-485E-9924-1C4BDABE7A87}" destId="{98474AEA-7950-4CF5-97AD-27AE154ACA24}" srcOrd="2" destOrd="0" parTransId="{1535D0B7-A82E-458E-800C-034652D682E2}" sibTransId="{34D663E8-92AA-48A6-B923-4E2AA79595D4}"/>
    <dgm:cxn modelId="{48BB966C-EF56-4B0E-9519-C6837858FC6E}" type="presOf" srcId="{C6130081-71DE-4443-949F-8A581DF90FC9}" destId="{4F4A7D35-B47B-405C-AD39-B03939A47892}" srcOrd="0" destOrd="0" presId="urn:microsoft.com/office/officeart/2005/8/layout/cycle6"/>
    <dgm:cxn modelId="{CF7DA259-848F-4407-9F23-91751448CF50}" type="presOf" srcId="{D9A5745A-C4B4-4683-8976-16C3E22C0447}" destId="{D9200D98-483E-4E8A-8672-9EAE0C32D6B8}" srcOrd="0" destOrd="0" presId="urn:microsoft.com/office/officeart/2005/8/layout/cycle6"/>
    <dgm:cxn modelId="{F249BF83-1538-4848-97E8-E49EAE86A9B7}" type="presOf" srcId="{172E97FA-77A9-468B-825C-05D0AFF6E66F}" destId="{190A826D-8D6B-40EE-A804-376BF2DC5773}" srcOrd="0" destOrd="0" presId="urn:microsoft.com/office/officeart/2005/8/layout/cycle6"/>
    <dgm:cxn modelId="{2E8A4997-7D0D-47DD-A2C7-D760E8D45866}" type="presOf" srcId="{34D663E8-92AA-48A6-B923-4E2AA79595D4}" destId="{603F3AFA-43B6-4C82-816E-CFD14ABB196B}" srcOrd="0" destOrd="0" presId="urn:microsoft.com/office/officeart/2005/8/layout/cycle6"/>
    <dgm:cxn modelId="{45638997-5DF8-4E6D-8B8B-4EBFADF226AC}" type="presOf" srcId="{7965A52C-B59E-4B4C-B7C4-A13BDDCA5F72}" destId="{8B3F717E-FAC3-41AC-A478-E0E05E95B22A}" srcOrd="0" destOrd="0" presId="urn:microsoft.com/office/officeart/2005/8/layout/cycle6"/>
    <dgm:cxn modelId="{BCF21AA7-429B-4098-B59C-09BA5B969F16}" type="presOf" srcId="{40D891BA-230C-485E-9924-1C4BDABE7A87}" destId="{0FC209F8-C57D-4722-AE22-8C431638FFF3}" srcOrd="0" destOrd="0" presId="urn:microsoft.com/office/officeart/2005/8/layout/cycle6"/>
    <dgm:cxn modelId="{FEC51FB1-A2B2-4EB3-8962-CC5DAEDAB23E}" srcId="{40D891BA-230C-485E-9924-1C4BDABE7A87}" destId="{172E97FA-77A9-468B-825C-05D0AFF6E66F}" srcOrd="4" destOrd="0" parTransId="{79E8E487-19EF-4BA7-92C4-5F9CE4501DB1}" sibTransId="{D9A5745A-C4B4-4683-8976-16C3E22C0447}"/>
    <dgm:cxn modelId="{994980B6-0916-4F58-9CAE-5AC78F5E8FCC}" type="presOf" srcId="{E33C856C-6198-4834-84C9-6B1598DDC104}" destId="{98653817-EE8D-4E29-8370-06612CB29727}" srcOrd="0" destOrd="0" presId="urn:microsoft.com/office/officeart/2005/8/layout/cycle6"/>
    <dgm:cxn modelId="{7B3E3DBB-54CA-47A0-A4D0-30B666F34ADC}" srcId="{40D891BA-230C-485E-9924-1C4BDABE7A87}" destId="{7965A52C-B59E-4B4C-B7C4-A13BDDCA5F72}" srcOrd="3" destOrd="0" parTransId="{6C26FD2F-90AA-45EC-8894-5B65407097CD}" sibTransId="{5EEC0CA0-D516-41DA-81AB-369DA1E51806}"/>
    <dgm:cxn modelId="{421088BB-DB41-45DA-9C9C-CB3F2F0A5831}" type="presOf" srcId="{5EEC0CA0-D516-41DA-81AB-369DA1E51806}" destId="{607A9898-5945-4F2B-ADB5-6442ABA9BC4D}" srcOrd="0" destOrd="0" presId="urn:microsoft.com/office/officeart/2005/8/layout/cycle6"/>
    <dgm:cxn modelId="{A91317E8-993A-4103-A462-BC06893C2698}" srcId="{40D891BA-230C-485E-9924-1C4BDABE7A87}" destId="{C6130081-71DE-4443-949F-8A581DF90FC9}" srcOrd="5" destOrd="0" parTransId="{251ED575-7EE0-4A09-B027-33D427091311}" sibTransId="{2BD63494-184D-4789-BFC4-662FB144B6D6}"/>
    <dgm:cxn modelId="{87B36FCC-22FC-4F62-9D26-B3CCFA9C0E7D}" type="presParOf" srcId="{0FC209F8-C57D-4722-AE22-8C431638FFF3}" destId="{17E0E0C7-C8BA-43E8-A183-81F6A085B0A8}" srcOrd="0" destOrd="0" presId="urn:microsoft.com/office/officeart/2005/8/layout/cycle6"/>
    <dgm:cxn modelId="{4B68FAAC-CC97-43DF-AE78-74A68CD8BDF0}" type="presParOf" srcId="{0FC209F8-C57D-4722-AE22-8C431638FFF3}" destId="{4D5A533A-5CA9-49B7-80D6-53A0EE009570}" srcOrd="1" destOrd="0" presId="urn:microsoft.com/office/officeart/2005/8/layout/cycle6"/>
    <dgm:cxn modelId="{2FE18A10-CDE3-404E-AB67-81AE498D43A3}" type="presParOf" srcId="{0FC209F8-C57D-4722-AE22-8C431638FFF3}" destId="{A7175C3B-5883-418B-AB31-EB654D0B86E0}" srcOrd="2" destOrd="0" presId="urn:microsoft.com/office/officeart/2005/8/layout/cycle6"/>
    <dgm:cxn modelId="{682D13CD-3A15-4ECC-8100-EFD519A74D30}" type="presParOf" srcId="{0FC209F8-C57D-4722-AE22-8C431638FFF3}" destId="{98653817-EE8D-4E29-8370-06612CB29727}" srcOrd="3" destOrd="0" presId="urn:microsoft.com/office/officeart/2005/8/layout/cycle6"/>
    <dgm:cxn modelId="{E272C4D5-12A6-43D4-9816-C094BF321647}" type="presParOf" srcId="{0FC209F8-C57D-4722-AE22-8C431638FFF3}" destId="{87B57A7E-9F1F-40E1-9572-AAEAF2D8376C}" srcOrd="4" destOrd="0" presId="urn:microsoft.com/office/officeart/2005/8/layout/cycle6"/>
    <dgm:cxn modelId="{969B9DB2-1285-4333-8595-7B408F764337}" type="presParOf" srcId="{0FC209F8-C57D-4722-AE22-8C431638FFF3}" destId="{5012D78B-BD95-4F47-BA91-F6F14BF3BB8F}" srcOrd="5" destOrd="0" presId="urn:microsoft.com/office/officeart/2005/8/layout/cycle6"/>
    <dgm:cxn modelId="{C09AB601-184A-4891-867C-D4004E58DC44}" type="presParOf" srcId="{0FC209F8-C57D-4722-AE22-8C431638FFF3}" destId="{46C4C3C2-BACE-4F84-AA8A-833F193C7655}" srcOrd="6" destOrd="0" presId="urn:microsoft.com/office/officeart/2005/8/layout/cycle6"/>
    <dgm:cxn modelId="{5A5CBBD4-0BC9-4237-A846-243D47C0280C}" type="presParOf" srcId="{0FC209F8-C57D-4722-AE22-8C431638FFF3}" destId="{AC2549A7-D155-4AE8-81AB-2604781C67EC}" srcOrd="7" destOrd="0" presId="urn:microsoft.com/office/officeart/2005/8/layout/cycle6"/>
    <dgm:cxn modelId="{78648BC7-8ED3-4DBC-8803-6B2EE7482B8B}" type="presParOf" srcId="{0FC209F8-C57D-4722-AE22-8C431638FFF3}" destId="{603F3AFA-43B6-4C82-816E-CFD14ABB196B}" srcOrd="8" destOrd="0" presId="urn:microsoft.com/office/officeart/2005/8/layout/cycle6"/>
    <dgm:cxn modelId="{CB6E68E4-B3AD-4983-9470-043A9DE3AE02}" type="presParOf" srcId="{0FC209F8-C57D-4722-AE22-8C431638FFF3}" destId="{8B3F717E-FAC3-41AC-A478-E0E05E95B22A}" srcOrd="9" destOrd="0" presId="urn:microsoft.com/office/officeart/2005/8/layout/cycle6"/>
    <dgm:cxn modelId="{8FBCB402-8E9D-4B99-91AB-1FBB29BF5A21}" type="presParOf" srcId="{0FC209F8-C57D-4722-AE22-8C431638FFF3}" destId="{72155D87-6274-4F53-86F7-D11FD4355563}" srcOrd="10" destOrd="0" presId="urn:microsoft.com/office/officeart/2005/8/layout/cycle6"/>
    <dgm:cxn modelId="{9462D897-D2D9-4911-B8C3-BAA7CCC3FFB8}" type="presParOf" srcId="{0FC209F8-C57D-4722-AE22-8C431638FFF3}" destId="{607A9898-5945-4F2B-ADB5-6442ABA9BC4D}" srcOrd="11" destOrd="0" presId="urn:microsoft.com/office/officeart/2005/8/layout/cycle6"/>
    <dgm:cxn modelId="{87BDACE9-81BE-4B3F-90F0-789A077B5FFF}" type="presParOf" srcId="{0FC209F8-C57D-4722-AE22-8C431638FFF3}" destId="{190A826D-8D6B-40EE-A804-376BF2DC5773}" srcOrd="12" destOrd="0" presId="urn:microsoft.com/office/officeart/2005/8/layout/cycle6"/>
    <dgm:cxn modelId="{D25F72B6-CD99-43E9-8E66-745D7C9390F2}" type="presParOf" srcId="{0FC209F8-C57D-4722-AE22-8C431638FFF3}" destId="{298E309E-3741-4CEC-8FFB-BE033313C083}" srcOrd="13" destOrd="0" presId="urn:microsoft.com/office/officeart/2005/8/layout/cycle6"/>
    <dgm:cxn modelId="{3A93C4BF-6C57-4B0E-B446-F8E032699D15}" type="presParOf" srcId="{0FC209F8-C57D-4722-AE22-8C431638FFF3}" destId="{D9200D98-483E-4E8A-8672-9EAE0C32D6B8}" srcOrd="14" destOrd="0" presId="urn:microsoft.com/office/officeart/2005/8/layout/cycle6"/>
    <dgm:cxn modelId="{95B2A005-4F28-41C8-88BE-0270B7D9DFEB}" type="presParOf" srcId="{0FC209F8-C57D-4722-AE22-8C431638FFF3}" destId="{4F4A7D35-B47B-405C-AD39-B03939A47892}" srcOrd="15" destOrd="0" presId="urn:microsoft.com/office/officeart/2005/8/layout/cycle6"/>
    <dgm:cxn modelId="{D4DF8B13-38EE-4C29-9251-68048B49FEC6}" type="presParOf" srcId="{0FC209F8-C57D-4722-AE22-8C431638FFF3}" destId="{9276442E-00F8-47C9-BE48-FC346D86436D}" srcOrd="16" destOrd="0" presId="urn:microsoft.com/office/officeart/2005/8/layout/cycle6"/>
    <dgm:cxn modelId="{CEDAA2E5-260C-4976-BF6A-36123CBACA83}" type="presParOf" srcId="{0FC209F8-C57D-4722-AE22-8C431638FFF3}" destId="{A6373140-B358-4CEB-BAB0-F3A2689CE7F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F78C3D-1F13-412D-A30D-3FF3B2F3985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7DF229-3887-403C-A733-1006BC113989}">
      <dgm:prSet custT="1"/>
      <dgm:spPr/>
      <dgm:t>
        <a:bodyPr/>
        <a:lstStyle/>
        <a:p>
          <a:r>
            <a:rPr lang="en-US" sz="3600"/>
            <a:t>Agency-specific      data</a:t>
          </a:r>
        </a:p>
      </dgm:t>
    </dgm:pt>
    <dgm:pt modelId="{C2FD5F7A-E32B-4AFF-93F9-EB06A309C16B}" type="parTrans" cxnId="{0E4CAE97-18A6-4AC4-B4DD-5AF847566375}">
      <dgm:prSet/>
      <dgm:spPr/>
      <dgm:t>
        <a:bodyPr/>
        <a:lstStyle/>
        <a:p>
          <a:endParaRPr lang="en-US"/>
        </a:p>
      </dgm:t>
    </dgm:pt>
    <dgm:pt modelId="{534DCDC4-AD73-4058-8CEF-DBB53E80E6E9}" type="sibTrans" cxnId="{0E4CAE97-18A6-4AC4-B4DD-5AF847566375}">
      <dgm:prSet/>
      <dgm:spPr/>
      <dgm:t>
        <a:bodyPr/>
        <a:lstStyle/>
        <a:p>
          <a:endParaRPr lang="en-US"/>
        </a:p>
      </dgm:t>
    </dgm:pt>
    <dgm:pt modelId="{0D2D1394-DFA5-42F7-843F-99993E33A484}">
      <dgm:prSet/>
      <dgm:spPr/>
      <dgm:t>
        <a:bodyPr/>
        <a:lstStyle/>
        <a:p>
          <a:r>
            <a:rPr lang="en-US"/>
            <a:t>Recent and budgeted (pre-recession) revenues and expenditures by category, fund balance</a:t>
          </a:r>
        </a:p>
      </dgm:t>
    </dgm:pt>
    <dgm:pt modelId="{DDE3CD19-56F5-455E-990E-29162CEF1DD8}" type="parTrans" cxnId="{186D2FF4-2E5E-4CC9-A15F-0B94AB45DADC}">
      <dgm:prSet/>
      <dgm:spPr/>
      <dgm:t>
        <a:bodyPr/>
        <a:lstStyle/>
        <a:p>
          <a:endParaRPr lang="en-US"/>
        </a:p>
      </dgm:t>
    </dgm:pt>
    <dgm:pt modelId="{4282BE99-5EFB-43C5-99DB-F9CF84C3B539}" type="sibTrans" cxnId="{186D2FF4-2E5E-4CC9-A15F-0B94AB45DADC}">
      <dgm:prSet/>
      <dgm:spPr/>
      <dgm:t>
        <a:bodyPr/>
        <a:lstStyle/>
        <a:p>
          <a:endParaRPr lang="en-US"/>
        </a:p>
      </dgm:t>
    </dgm:pt>
    <dgm:pt modelId="{2D6E98A0-5EDE-4664-A7C2-4C8E8FD94040}">
      <dgm:prSet custT="1"/>
      <dgm:spPr/>
      <dgm:t>
        <a:bodyPr/>
        <a:lstStyle/>
        <a:p>
          <a:r>
            <a:rPr lang="en-US" sz="3600"/>
            <a:t>Different scenarios</a:t>
          </a:r>
        </a:p>
      </dgm:t>
    </dgm:pt>
    <dgm:pt modelId="{27E7D0DE-1084-49D8-A346-867C4D83E417}" type="parTrans" cxnId="{57AB676F-DD6D-4B5B-AEFB-8FB3B85CFEC4}">
      <dgm:prSet/>
      <dgm:spPr/>
      <dgm:t>
        <a:bodyPr/>
        <a:lstStyle/>
        <a:p>
          <a:endParaRPr lang="en-US"/>
        </a:p>
      </dgm:t>
    </dgm:pt>
    <dgm:pt modelId="{F5F65446-DD51-4740-A596-C5E276C681D1}" type="sibTrans" cxnId="{57AB676F-DD6D-4B5B-AEFB-8FB3B85CFEC4}">
      <dgm:prSet/>
      <dgm:spPr/>
      <dgm:t>
        <a:bodyPr/>
        <a:lstStyle/>
        <a:p>
          <a:endParaRPr lang="en-US"/>
        </a:p>
      </dgm:t>
    </dgm:pt>
    <dgm:pt modelId="{1F21C2DC-9DA8-4F41-A6E1-110FD6364533}">
      <dgm:prSet/>
      <dgm:spPr/>
      <dgm:t>
        <a:bodyPr/>
        <a:lstStyle/>
        <a:p>
          <a:r>
            <a:rPr lang="en-US" dirty="0"/>
            <a:t>No-recession forecast</a:t>
          </a:r>
        </a:p>
      </dgm:t>
    </dgm:pt>
    <dgm:pt modelId="{F713A0C8-A14D-461B-9B13-A3C6049B2759}" type="parTrans" cxnId="{90020319-13DE-480A-B72B-02AF03CFEA09}">
      <dgm:prSet/>
      <dgm:spPr/>
      <dgm:t>
        <a:bodyPr/>
        <a:lstStyle/>
        <a:p>
          <a:endParaRPr lang="en-US"/>
        </a:p>
      </dgm:t>
    </dgm:pt>
    <dgm:pt modelId="{55277E63-298C-4EF0-8AF3-3470260079C0}" type="sibTrans" cxnId="{90020319-13DE-480A-B72B-02AF03CFEA09}">
      <dgm:prSet/>
      <dgm:spPr/>
      <dgm:t>
        <a:bodyPr/>
        <a:lstStyle/>
        <a:p>
          <a:endParaRPr lang="en-US"/>
        </a:p>
      </dgm:t>
    </dgm:pt>
    <dgm:pt modelId="{A3C75C62-1DFE-4337-B7A8-A7A3E7D35C54}">
      <dgm:prSet/>
      <dgm:spPr/>
      <dgm:t>
        <a:bodyPr/>
        <a:lstStyle/>
        <a:p>
          <a:r>
            <a:rPr lang="en-US" dirty="0"/>
            <a:t>Recession forecast</a:t>
          </a:r>
        </a:p>
      </dgm:t>
    </dgm:pt>
    <dgm:pt modelId="{C28352D8-C7EE-4E77-8426-6D8A4F0489F1}" type="parTrans" cxnId="{D4301820-342E-4738-A84B-0EEDD5C5752B}">
      <dgm:prSet/>
      <dgm:spPr/>
      <dgm:t>
        <a:bodyPr/>
        <a:lstStyle/>
        <a:p>
          <a:endParaRPr lang="en-US"/>
        </a:p>
      </dgm:t>
    </dgm:pt>
    <dgm:pt modelId="{8502EADC-FA2E-48FC-969D-52460D15CA16}" type="sibTrans" cxnId="{D4301820-342E-4738-A84B-0EEDD5C5752B}">
      <dgm:prSet/>
      <dgm:spPr/>
      <dgm:t>
        <a:bodyPr/>
        <a:lstStyle/>
        <a:p>
          <a:endParaRPr lang="en-US"/>
        </a:p>
      </dgm:t>
    </dgm:pt>
    <dgm:pt modelId="{C6EAD86A-3A03-44F4-8469-D7F46E477016}">
      <dgm:prSet/>
      <dgm:spPr/>
      <dgm:t>
        <a:bodyPr/>
        <a:lstStyle/>
        <a:p>
          <a:r>
            <a:rPr lang="en-US" dirty="0"/>
            <a:t>Allow for flexibility</a:t>
          </a:r>
        </a:p>
      </dgm:t>
    </dgm:pt>
    <dgm:pt modelId="{2A123DC0-7F2C-49FC-9627-57AECF1C2E66}" type="parTrans" cxnId="{4B553A7B-45E9-4AD9-B53E-738A7A45CA8C}">
      <dgm:prSet/>
      <dgm:spPr/>
      <dgm:t>
        <a:bodyPr/>
        <a:lstStyle/>
        <a:p>
          <a:endParaRPr lang="en-US"/>
        </a:p>
      </dgm:t>
    </dgm:pt>
    <dgm:pt modelId="{8B209656-7C5C-40AF-98FB-F95D8045E29D}" type="sibTrans" cxnId="{4B553A7B-45E9-4AD9-B53E-738A7A45CA8C}">
      <dgm:prSet/>
      <dgm:spPr/>
      <dgm:t>
        <a:bodyPr/>
        <a:lstStyle/>
        <a:p>
          <a:endParaRPr lang="en-US"/>
        </a:p>
      </dgm:t>
    </dgm:pt>
    <dgm:pt modelId="{6CC8A436-CF09-496D-B5AE-24496BCD29E4}">
      <dgm:prSet/>
      <dgm:spPr/>
      <dgm:t>
        <a:bodyPr/>
        <a:lstStyle/>
        <a:p>
          <a:r>
            <a:rPr lang="en-US" dirty="0"/>
            <a:t>Dashboard of charts showing fund balance, annual shortfall, revenue loss, cash flow</a:t>
          </a:r>
        </a:p>
      </dgm:t>
    </dgm:pt>
    <dgm:pt modelId="{EE9A5D8E-9185-429E-834E-B18F8D1003BD}" type="parTrans" cxnId="{1DFBA0C9-E359-4C0E-B267-37EBC25D3E08}">
      <dgm:prSet/>
      <dgm:spPr/>
    </dgm:pt>
    <dgm:pt modelId="{8954DBB5-F84D-469F-804F-41E097623D88}" type="sibTrans" cxnId="{1DFBA0C9-E359-4C0E-B267-37EBC25D3E08}">
      <dgm:prSet/>
      <dgm:spPr/>
    </dgm:pt>
    <dgm:pt modelId="{CA648922-006C-4458-A785-CFE7896965D0}" type="pres">
      <dgm:prSet presAssocID="{42F78C3D-1F13-412D-A30D-3FF3B2F3985A}" presName="Name0" presStyleCnt="0">
        <dgm:presLayoutVars>
          <dgm:dir/>
          <dgm:animLvl val="lvl"/>
          <dgm:resizeHandles val="exact"/>
        </dgm:presLayoutVars>
      </dgm:prSet>
      <dgm:spPr/>
    </dgm:pt>
    <dgm:pt modelId="{8171AA29-B30A-4CDB-B670-C1C6097F4C4F}" type="pres">
      <dgm:prSet presAssocID="{147DF229-3887-403C-A733-1006BC113989}" presName="linNode" presStyleCnt="0"/>
      <dgm:spPr/>
    </dgm:pt>
    <dgm:pt modelId="{5EFDA6EA-76BB-4623-BBEC-8CEBA34CE298}" type="pres">
      <dgm:prSet presAssocID="{147DF229-3887-403C-A733-1006BC11398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2C09B5F-D791-41F2-A353-E70A5F64CB62}" type="pres">
      <dgm:prSet presAssocID="{147DF229-3887-403C-A733-1006BC113989}" presName="descendantText" presStyleLbl="alignAccFollowNode1" presStyleIdx="0" presStyleCnt="2">
        <dgm:presLayoutVars>
          <dgm:bulletEnabled val="1"/>
        </dgm:presLayoutVars>
      </dgm:prSet>
      <dgm:spPr/>
    </dgm:pt>
    <dgm:pt modelId="{05B6DB48-26FC-4624-B0DF-FBDEEC976509}" type="pres">
      <dgm:prSet presAssocID="{534DCDC4-AD73-4058-8CEF-DBB53E80E6E9}" presName="sp" presStyleCnt="0"/>
      <dgm:spPr/>
    </dgm:pt>
    <dgm:pt modelId="{5B61DA77-75CB-46E5-9D9A-1FAC40EB6E75}" type="pres">
      <dgm:prSet presAssocID="{2D6E98A0-5EDE-4664-A7C2-4C8E8FD94040}" presName="linNode" presStyleCnt="0"/>
      <dgm:spPr/>
    </dgm:pt>
    <dgm:pt modelId="{4AA89B1D-291C-4E8C-B64D-E214AFC35A36}" type="pres">
      <dgm:prSet presAssocID="{2D6E98A0-5EDE-4664-A7C2-4C8E8FD9404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147345C-0994-4E66-8885-1057F39D54B7}" type="pres">
      <dgm:prSet presAssocID="{2D6E98A0-5EDE-4664-A7C2-4C8E8FD9404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0020319-13DE-480A-B72B-02AF03CFEA09}" srcId="{2D6E98A0-5EDE-4664-A7C2-4C8E8FD94040}" destId="{1F21C2DC-9DA8-4F41-A6E1-110FD6364533}" srcOrd="0" destOrd="0" parTransId="{F713A0C8-A14D-461B-9B13-A3C6049B2759}" sibTransId="{55277E63-298C-4EF0-8AF3-3470260079C0}"/>
    <dgm:cxn modelId="{D4301820-342E-4738-A84B-0EEDD5C5752B}" srcId="{2D6E98A0-5EDE-4664-A7C2-4C8E8FD94040}" destId="{A3C75C62-1DFE-4337-B7A8-A7A3E7D35C54}" srcOrd="1" destOrd="0" parTransId="{C28352D8-C7EE-4E77-8426-6D8A4F0489F1}" sibTransId="{8502EADC-FA2E-48FC-969D-52460D15CA16}"/>
    <dgm:cxn modelId="{77C4DA3B-5887-448C-A58C-8F16F108EE34}" type="presOf" srcId="{2D6E98A0-5EDE-4664-A7C2-4C8E8FD94040}" destId="{4AA89B1D-291C-4E8C-B64D-E214AFC35A36}" srcOrd="0" destOrd="0" presId="urn:microsoft.com/office/officeart/2005/8/layout/vList5"/>
    <dgm:cxn modelId="{F4026440-6B58-4C15-B480-DCFE1CFD8B55}" type="presOf" srcId="{6CC8A436-CF09-496D-B5AE-24496BCD29E4}" destId="{1147345C-0994-4E66-8885-1057F39D54B7}" srcOrd="0" destOrd="3" presId="urn:microsoft.com/office/officeart/2005/8/layout/vList5"/>
    <dgm:cxn modelId="{57AB676F-DD6D-4B5B-AEFB-8FB3B85CFEC4}" srcId="{42F78C3D-1F13-412D-A30D-3FF3B2F3985A}" destId="{2D6E98A0-5EDE-4664-A7C2-4C8E8FD94040}" srcOrd="1" destOrd="0" parTransId="{27E7D0DE-1084-49D8-A346-867C4D83E417}" sibTransId="{F5F65446-DD51-4740-A596-C5E276C681D1}"/>
    <dgm:cxn modelId="{2FD0B272-16F4-4AFD-8725-957547B8947E}" type="presOf" srcId="{C6EAD86A-3A03-44F4-8469-D7F46E477016}" destId="{1147345C-0994-4E66-8885-1057F39D54B7}" srcOrd="0" destOrd="2" presId="urn:microsoft.com/office/officeart/2005/8/layout/vList5"/>
    <dgm:cxn modelId="{4B553A7B-45E9-4AD9-B53E-738A7A45CA8C}" srcId="{2D6E98A0-5EDE-4664-A7C2-4C8E8FD94040}" destId="{C6EAD86A-3A03-44F4-8469-D7F46E477016}" srcOrd="2" destOrd="0" parTransId="{2A123DC0-7F2C-49FC-9627-57AECF1C2E66}" sibTransId="{8B209656-7C5C-40AF-98FB-F95D8045E29D}"/>
    <dgm:cxn modelId="{0E4CAE97-18A6-4AC4-B4DD-5AF847566375}" srcId="{42F78C3D-1F13-412D-A30D-3FF3B2F3985A}" destId="{147DF229-3887-403C-A733-1006BC113989}" srcOrd="0" destOrd="0" parTransId="{C2FD5F7A-E32B-4AFF-93F9-EB06A309C16B}" sibTransId="{534DCDC4-AD73-4058-8CEF-DBB53E80E6E9}"/>
    <dgm:cxn modelId="{EC9410A7-05E1-479B-AD8C-D4B5F7EB0A1A}" type="presOf" srcId="{42F78C3D-1F13-412D-A30D-3FF3B2F3985A}" destId="{CA648922-006C-4458-A785-CFE7896965D0}" srcOrd="0" destOrd="0" presId="urn:microsoft.com/office/officeart/2005/8/layout/vList5"/>
    <dgm:cxn modelId="{75AED2C2-495A-4DBD-AC73-A877FB1DF3EE}" type="presOf" srcId="{0D2D1394-DFA5-42F7-843F-99993E33A484}" destId="{C2C09B5F-D791-41F2-A353-E70A5F64CB62}" srcOrd="0" destOrd="0" presId="urn:microsoft.com/office/officeart/2005/8/layout/vList5"/>
    <dgm:cxn modelId="{C89F38C7-5292-482B-B6AA-FD307FBEB41B}" type="presOf" srcId="{A3C75C62-1DFE-4337-B7A8-A7A3E7D35C54}" destId="{1147345C-0994-4E66-8885-1057F39D54B7}" srcOrd="0" destOrd="1" presId="urn:microsoft.com/office/officeart/2005/8/layout/vList5"/>
    <dgm:cxn modelId="{1DFBA0C9-E359-4C0E-B267-37EBC25D3E08}" srcId="{2D6E98A0-5EDE-4664-A7C2-4C8E8FD94040}" destId="{6CC8A436-CF09-496D-B5AE-24496BCD29E4}" srcOrd="3" destOrd="0" parTransId="{EE9A5D8E-9185-429E-834E-B18F8D1003BD}" sibTransId="{8954DBB5-F84D-469F-804F-41E097623D88}"/>
    <dgm:cxn modelId="{C95438DE-DF23-45BB-AF5D-E32CE4DCBF1C}" type="presOf" srcId="{1F21C2DC-9DA8-4F41-A6E1-110FD6364533}" destId="{1147345C-0994-4E66-8885-1057F39D54B7}" srcOrd="0" destOrd="0" presId="urn:microsoft.com/office/officeart/2005/8/layout/vList5"/>
    <dgm:cxn modelId="{186D2FF4-2E5E-4CC9-A15F-0B94AB45DADC}" srcId="{147DF229-3887-403C-A733-1006BC113989}" destId="{0D2D1394-DFA5-42F7-843F-99993E33A484}" srcOrd="0" destOrd="0" parTransId="{DDE3CD19-56F5-455E-990E-29162CEF1DD8}" sibTransId="{4282BE99-5EFB-43C5-99DB-F9CF84C3B539}"/>
    <dgm:cxn modelId="{92E2A5FF-1C2B-4F54-BA59-42D520AB2543}" type="presOf" srcId="{147DF229-3887-403C-A733-1006BC113989}" destId="{5EFDA6EA-76BB-4623-BBEC-8CEBA34CE298}" srcOrd="0" destOrd="0" presId="urn:microsoft.com/office/officeart/2005/8/layout/vList5"/>
    <dgm:cxn modelId="{5B23FFBE-2DDE-47B5-8F47-7C508C0389DB}" type="presParOf" srcId="{CA648922-006C-4458-A785-CFE7896965D0}" destId="{8171AA29-B30A-4CDB-B670-C1C6097F4C4F}" srcOrd="0" destOrd="0" presId="urn:microsoft.com/office/officeart/2005/8/layout/vList5"/>
    <dgm:cxn modelId="{A555FBF9-F8EE-4AA6-8FFC-787DC5E3AD4A}" type="presParOf" srcId="{8171AA29-B30A-4CDB-B670-C1C6097F4C4F}" destId="{5EFDA6EA-76BB-4623-BBEC-8CEBA34CE298}" srcOrd="0" destOrd="0" presId="urn:microsoft.com/office/officeart/2005/8/layout/vList5"/>
    <dgm:cxn modelId="{BC00AC4F-7196-4F06-82F1-9307141E48F2}" type="presParOf" srcId="{8171AA29-B30A-4CDB-B670-C1C6097F4C4F}" destId="{C2C09B5F-D791-41F2-A353-E70A5F64CB62}" srcOrd="1" destOrd="0" presId="urn:microsoft.com/office/officeart/2005/8/layout/vList5"/>
    <dgm:cxn modelId="{1B5A5346-EB9C-44E3-B374-9CC00BE1EAFA}" type="presParOf" srcId="{CA648922-006C-4458-A785-CFE7896965D0}" destId="{05B6DB48-26FC-4624-B0DF-FBDEEC976509}" srcOrd="1" destOrd="0" presId="urn:microsoft.com/office/officeart/2005/8/layout/vList5"/>
    <dgm:cxn modelId="{D8BCF58D-1BB8-43C3-8D85-E2D454AF7A9D}" type="presParOf" srcId="{CA648922-006C-4458-A785-CFE7896965D0}" destId="{5B61DA77-75CB-46E5-9D9A-1FAC40EB6E75}" srcOrd="2" destOrd="0" presId="urn:microsoft.com/office/officeart/2005/8/layout/vList5"/>
    <dgm:cxn modelId="{69C10852-AF12-42E3-A93A-5BCC78769ACF}" type="presParOf" srcId="{5B61DA77-75CB-46E5-9D9A-1FAC40EB6E75}" destId="{4AA89B1D-291C-4E8C-B64D-E214AFC35A36}" srcOrd="0" destOrd="0" presId="urn:microsoft.com/office/officeart/2005/8/layout/vList5"/>
    <dgm:cxn modelId="{F5A1CC43-6E71-4409-99E2-0ACDC890EBD6}" type="presParOf" srcId="{5B61DA77-75CB-46E5-9D9A-1FAC40EB6E75}" destId="{1147345C-0994-4E66-8885-1057F39D54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C6307E-E935-4146-BD66-CCE930B241C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537307-D3EB-46DF-8984-FAEAF9496FF4}">
      <dgm:prSet custT="1"/>
      <dgm:spPr/>
      <dgm:t>
        <a:bodyPr/>
        <a:lstStyle/>
        <a:p>
          <a:r>
            <a:rPr lang="en-US" sz="3600" b="0"/>
            <a:t>Key assumptions</a:t>
          </a:r>
        </a:p>
      </dgm:t>
    </dgm:pt>
    <dgm:pt modelId="{8CA6A941-C73C-48B4-A6F3-D8C2AC22394A}" type="parTrans" cxnId="{19CD6A37-0B65-48C2-AD6E-FD45333DBCA9}">
      <dgm:prSet/>
      <dgm:spPr/>
      <dgm:t>
        <a:bodyPr/>
        <a:lstStyle/>
        <a:p>
          <a:endParaRPr lang="en-US"/>
        </a:p>
      </dgm:t>
    </dgm:pt>
    <dgm:pt modelId="{69B03C01-116B-4CAA-8303-1BF0C14EEDE3}" type="sibTrans" cxnId="{19CD6A37-0B65-48C2-AD6E-FD45333DBCA9}">
      <dgm:prSet/>
      <dgm:spPr/>
      <dgm:t>
        <a:bodyPr/>
        <a:lstStyle/>
        <a:p>
          <a:endParaRPr lang="en-US"/>
        </a:p>
      </dgm:t>
    </dgm:pt>
    <dgm:pt modelId="{554E010F-71CE-4E87-A439-5CA4ED8B91BA}">
      <dgm:prSet/>
      <dgm:spPr/>
      <dgm:t>
        <a:bodyPr/>
        <a:lstStyle/>
        <a:p>
          <a:r>
            <a:rPr lang="en-US"/>
            <a:t>Magnitude and duration of losses, by source by fiscal year</a:t>
          </a:r>
        </a:p>
      </dgm:t>
    </dgm:pt>
    <dgm:pt modelId="{ADA1C665-AC82-4AA4-8A83-6276B5E9B4BB}" type="parTrans" cxnId="{715B62C4-D5C4-4B0E-B229-02FCCCC96430}">
      <dgm:prSet/>
      <dgm:spPr/>
      <dgm:t>
        <a:bodyPr/>
        <a:lstStyle/>
        <a:p>
          <a:endParaRPr lang="en-US"/>
        </a:p>
      </dgm:t>
    </dgm:pt>
    <dgm:pt modelId="{F075FB81-DD72-4E41-B178-F58B5003EDB2}" type="sibTrans" cxnId="{715B62C4-D5C4-4B0E-B229-02FCCCC96430}">
      <dgm:prSet/>
      <dgm:spPr/>
      <dgm:t>
        <a:bodyPr/>
        <a:lstStyle/>
        <a:p>
          <a:endParaRPr lang="en-US"/>
        </a:p>
      </dgm:t>
    </dgm:pt>
    <dgm:pt modelId="{2499C9E9-4BFA-4552-B5F2-E20C258ACBA5}">
      <dgm:prSet/>
      <dgm:spPr/>
      <dgm:t>
        <a:bodyPr/>
        <a:lstStyle/>
        <a:p>
          <a:r>
            <a:rPr lang="en-US"/>
            <a:t>Pre-recession growth rates by revenue source</a:t>
          </a:r>
        </a:p>
      </dgm:t>
    </dgm:pt>
    <dgm:pt modelId="{31A94128-36F7-4635-BCD6-760FE25E2567}" type="parTrans" cxnId="{814D5AAD-C15B-42F4-B73D-7D6D687E0EB0}">
      <dgm:prSet/>
      <dgm:spPr/>
      <dgm:t>
        <a:bodyPr/>
        <a:lstStyle/>
        <a:p>
          <a:endParaRPr lang="en-US"/>
        </a:p>
      </dgm:t>
    </dgm:pt>
    <dgm:pt modelId="{A754BC2E-D352-431C-8430-BBF4A69C3094}" type="sibTrans" cxnId="{814D5AAD-C15B-42F4-B73D-7D6D687E0EB0}">
      <dgm:prSet/>
      <dgm:spPr/>
      <dgm:t>
        <a:bodyPr/>
        <a:lstStyle/>
        <a:p>
          <a:endParaRPr lang="en-US"/>
        </a:p>
      </dgm:t>
    </dgm:pt>
    <dgm:pt modelId="{AD2A5DA9-A224-49EF-A5C1-F94911EA6C09}">
      <dgm:prSet/>
      <dgm:spPr/>
      <dgm:t>
        <a:bodyPr/>
        <a:lstStyle/>
        <a:p>
          <a:r>
            <a:rPr lang="en-US"/>
            <a:t>Payroll growth by police/fire/other; set growth rates such as pension, O&amp;M, debt, capital</a:t>
          </a:r>
        </a:p>
      </dgm:t>
    </dgm:pt>
    <dgm:pt modelId="{1AA06150-87EA-4AB8-BE8C-ACB7F33F1912}" type="parTrans" cxnId="{9B38E99F-540B-49A1-B2B5-427A82BA692C}">
      <dgm:prSet/>
      <dgm:spPr/>
      <dgm:t>
        <a:bodyPr/>
        <a:lstStyle/>
        <a:p>
          <a:endParaRPr lang="en-US"/>
        </a:p>
      </dgm:t>
    </dgm:pt>
    <dgm:pt modelId="{B03095C4-7801-48FB-9C55-EDE85291E49C}" type="sibTrans" cxnId="{9B38E99F-540B-49A1-B2B5-427A82BA692C}">
      <dgm:prSet/>
      <dgm:spPr/>
      <dgm:t>
        <a:bodyPr/>
        <a:lstStyle/>
        <a:p>
          <a:endParaRPr lang="en-US"/>
        </a:p>
      </dgm:t>
    </dgm:pt>
    <dgm:pt modelId="{2F7A7878-94D2-41A8-A9A9-9ADE83DC6D03}">
      <dgm:prSet/>
      <dgm:spPr/>
      <dgm:t>
        <a:bodyPr/>
        <a:lstStyle/>
        <a:p>
          <a:r>
            <a:rPr lang="en-US"/>
            <a:t>New local sales tax, budget cuts, budget increases</a:t>
          </a:r>
        </a:p>
      </dgm:t>
    </dgm:pt>
    <dgm:pt modelId="{3BEDF825-9339-487D-8A81-031F8D5B757A}" type="parTrans" cxnId="{22689EB2-A525-4D2F-ACC8-5F536847816D}">
      <dgm:prSet/>
      <dgm:spPr/>
      <dgm:t>
        <a:bodyPr/>
        <a:lstStyle/>
        <a:p>
          <a:endParaRPr lang="en-US"/>
        </a:p>
      </dgm:t>
    </dgm:pt>
    <dgm:pt modelId="{A94D6F8E-BFAF-4ED7-809D-CF2AADD79BCD}" type="sibTrans" cxnId="{22689EB2-A525-4D2F-ACC8-5F536847816D}">
      <dgm:prSet/>
      <dgm:spPr/>
      <dgm:t>
        <a:bodyPr/>
        <a:lstStyle/>
        <a:p>
          <a:endParaRPr lang="en-US"/>
        </a:p>
      </dgm:t>
    </dgm:pt>
    <dgm:pt modelId="{3C7608DA-D4E8-413F-8FD4-C37E81F7FCD1}">
      <dgm:prSet/>
      <dgm:spPr/>
      <dgm:t>
        <a:bodyPr/>
        <a:lstStyle/>
        <a:p>
          <a:r>
            <a:rPr lang="en-US"/>
            <a:t>Potential federal aid or cash flow loan</a:t>
          </a:r>
        </a:p>
      </dgm:t>
    </dgm:pt>
    <dgm:pt modelId="{DD5F2611-6D84-4A6B-A1FC-414737F52501}" type="parTrans" cxnId="{EA68460F-01A4-4948-8A7B-B12F93992CF7}">
      <dgm:prSet/>
      <dgm:spPr/>
      <dgm:t>
        <a:bodyPr/>
        <a:lstStyle/>
        <a:p>
          <a:endParaRPr lang="en-US"/>
        </a:p>
      </dgm:t>
    </dgm:pt>
    <dgm:pt modelId="{C7A252FE-107C-4B9B-A756-68D3FF43D209}" type="sibTrans" cxnId="{EA68460F-01A4-4948-8A7B-B12F93992CF7}">
      <dgm:prSet/>
      <dgm:spPr/>
      <dgm:t>
        <a:bodyPr/>
        <a:lstStyle/>
        <a:p>
          <a:endParaRPr lang="en-US"/>
        </a:p>
      </dgm:t>
    </dgm:pt>
    <dgm:pt modelId="{D35646A4-E3D5-445A-9344-D7DB24D15069}" type="pres">
      <dgm:prSet presAssocID="{E2C6307E-E935-4146-BD66-CCE930B241C7}" presName="Name0" presStyleCnt="0">
        <dgm:presLayoutVars>
          <dgm:dir/>
          <dgm:animLvl val="lvl"/>
          <dgm:resizeHandles val="exact"/>
        </dgm:presLayoutVars>
      </dgm:prSet>
      <dgm:spPr/>
    </dgm:pt>
    <dgm:pt modelId="{883207F6-D0EF-491E-95BF-B3D89B816905}" type="pres">
      <dgm:prSet presAssocID="{BC537307-D3EB-46DF-8984-FAEAF9496FF4}" presName="linNode" presStyleCnt="0"/>
      <dgm:spPr/>
    </dgm:pt>
    <dgm:pt modelId="{297B274C-71D6-4455-8031-FD8F3357CBCD}" type="pres">
      <dgm:prSet presAssocID="{BC537307-D3EB-46DF-8984-FAEAF9496FF4}" presName="parentText" presStyleLbl="node1" presStyleIdx="0" presStyleCnt="1" custScaleX="75823">
        <dgm:presLayoutVars>
          <dgm:chMax val="1"/>
          <dgm:bulletEnabled val="1"/>
        </dgm:presLayoutVars>
      </dgm:prSet>
      <dgm:spPr/>
    </dgm:pt>
    <dgm:pt modelId="{7C229618-445D-4230-B6E2-0DD4D10A52C7}" type="pres">
      <dgm:prSet presAssocID="{BC537307-D3EB-46DF-8984-FAEAF9496FF4}" presName="descendantText" presStyleLbl="alignAccFollowNode1" presStyleIdx="0" presStyleCnt="1" custScaleX="112862">
        <dgm:presLayoutVars>
          <dgm:bulletEnabled val="1"/>
        </dgm:presLayoutVars>
      </dgm:prSet>
      <dgm:spPr/>
    </dgm:pt>
  </dgm:ptLst>
  <dgm:cxnLst>
    <dgm:cxn modelId="{9E07780B-608B-47AF-8B2D-68A45DDB384F}" type="presOf" srcId="{554E010F-71CE-4E87-A439-5CA4ED8B91BA}" destId="{7C229618-445D-4230-B6E2-0DD4D10A52C7}" srcOrd="0" destOrd="0" presId="urn:microsoft.com/office/officeart/2005/8/layout/vList5"/>
    <dgm:cxn modelId="{EA68460F-01A4-4948-8A7B-B12F93992CF7}" srcId="{BC537307-D3EB-46DF-8984-FAEAF9496FF4}" destId="{3C7608DA-D4E8-413F-8FD4-C37E81F7FCD1}" srcOrd="4" destOrd="0" parTransId="{DD5F2611-6D84-4A6B-A1FC-414737F52501}" sibTransId="{C7A252FE-107C-4B9B-A756-68D3FF43D209}"/>
    <dgm:cxn modelId="{06FD1B1E-C65A-4499-ACF9-EA351E4CDD89}" type="presOf" srcId="{E2C6307E-E935-4146-BD66-CCE930B241C7}" destId="{D35646A4-E3D5-445A-9344-D7DB24D15069}" srcOrd="0" destOrd="0" presId="urn:microsoft.com/office/officeart/2005/8/layout/vList5"/>
    <dgm:cxn modelId="{4DE91829-A38D-42E3-9149-9C49F8ED3CEC}" type="presOf" srcId="{AD2A5DA9-A224-49EF-A5C1-F94911EA6C09}" destId="{7C229618-445D-4230-B6E2-0DD4D10A52C7}" srcOrd="0" destOrd="2" presId="urn:microsoft.com/office/officeart/2005/8/layout/vList5"/>
    <dgm:cxn modelId="{19CD6A37-0B65-48C2-AD6E-FD45333DBCA9}" srcId="{E2C6307E-E935-4146-BD66-CCE930B241C7}" destId="{BC537307-D3EB-46DF-8984-FAEAF9496FF4}" srcOrd="0" destOrd="0" parTransId="{8CA6A941-C73C-48B4-A6F3-D8C2AC22394A}" sibTransId="{69B03C01-116B-4CAA-8303-1BF0C14EEDE3}"/>
    <dgm:cxn modelId="{640E1590-4578-4EA2-BA09-D29D0B74180A}" type="presOf" srcId="{3C7608DA-D4E8-413F-8FD4-C37E81F7FCD1}" destId="{7C229618-445D-4230-B6E2-0DD4D10A52C7}" srcOrd="0" destOrd="4" presId="urn:microsoft.com/office/officeart/2005/8/layout/vList5"/>
    <dgm:cxn modelId="{9B38E99F-540B-49A1-B2B5-427A82BA692C}" srcId="{BC537307-D3EB-46DF-8984-FAEAF9496FF4}" destId="{AD2A5DA9-A224-49EF-A5C1-F94911EA6C09}" srcOrd="2" destOrd="0" parTransId="{1AA06150-87EA-4AB8-BE8C-ACB7F33F1912}" sibTransId="{B03095C4-7801-48FB-9C55-EDE85291E49C}"/>
    <dgm:cxn modelId="{814D5AAD-C15B-42F4-B73D-7D6D687E0EB0}" srcId="{BC537307-D3EB-46DF-8984-FAEAF9496FF4}" destId="{2499C9E9-4BFA-4552-B5F2-E20C258ACBA5}" srcOrd="1" destOrd="0" parTransId="{31A94128-36F7-4635-BCD6-760FE25E2567}" sibTransId="{A754BC2E-D352-431C-8430-BBF4A69C3094}"/>
    <dgm:cxn modelId="{22689EB2-A525-4D2F-ACC8-5F536847816D}" srcId="{BC537307-D3EB-46DF-8984-FAEAF9496FF4}" destId="{2F7A7878-94D2-41A8-A9A9-9ADE83DC6D03}" srcOrd="3" destOrd="0" parTransId="{3BEDF825-9339-487D-8A81-031F8D5B757A}" sibTransId="{A94D6F8E-BFAF-4ED7-809D-CF2AADD79BCD}"/>
    <dgm:cxn modelId="{70153EB4-BFDA-408A-B63A-23FEFE0A3EED}" type="presOf" srcId="{2499C9E9-4BFA-4552-B5F2-E20C258ACBA5}" destId="{7C229618-445D-4230-B6E2-0DD4D10A52C7}" srcOrd="0" destOrd="1" presId="urn:microsoft.com/office/officeart/2005/8/layout/vList5"/>
    <dgm:cxn modelId="{715B62C4-D5C4-4B0E-B229-02FCCCC96430}" srcId="{BC537307-D3EB-46DF-8984-FAEAF9496FF4}" destId="{554E010F-71CE-4E87-A439-5CA4ED8B91BA}" srcOrd="0" destOrd="0" parTransId="{ADA1C665-AC82-4AA4-8A83-6276B5E9B4BB}" sibTransId="{F075FB81-DD72-4E41-B178-F58B5003EDB2}"/>
    <dgm:cxn modelId="{36251CD2-C67A-4717-B85F-A242DD4E2731}" type="presOf" srcId="{BC537307-D3EB-46DF-8984-FAEAF9496FF4}" destId="{297B274C-71D6-4455-8031-FD8F3357CBCD}" srcOrd="0" destOrd="0" presId="urn:microsoft.com/office/officeart/2005/8/layout/vList5"/>
    <dgm:cxn modelId="{ABBAA0EB-F0BC-4891-974C-E376CB86BAD4}" type="presOf" srcId="{2F7A7878-94D2-41A8-A9A9-9ADE83DC6D03}" destId="{7C229618-445D-4230-B6E2-0DD4D10A52C7}" srcOrd="0" destOrd="3" presId="urn:microsoft.com/office/officeart/2005/8/layout/vList5"/>
    <dgm:cxn modelId="{9811A7B5-5ACB-45A3-AEF0-B7D170C6217C}" type="presParOf" srcId="{D35646A4-E3D5-445A-9344-D7DB24D15069}" destId="{883207F6-D0EF-491E-95BF-B3D89B816905}" srcOrd="0" destOrd="0" presId="urn:microsoft.com/office/officeart/2005/8/layout/vList5"/>
    <dgm:cxn modelId="{7010532B-3245-44F8-9B38-6CFA17909831}" type="presParOf" srcId="{883207F6-D0EF-491E-95BF-B3D89B816905}" destId="{297B274C-71D6-4455-8031-FD8F3357CBCD}" srcOrd="0" destOrd="0" presId="urn:microsoft.com/office/officeart/2005/8/layout/vList5"/>
    <dgm:cxn modelId="{FFD8A331-09EB-4780-A321-850D1B50677F}" type="presParOf" srcId="{883207F6-D0EF-491E-95BF-B3D89B816905}" destId="{7C229618-445D-4230-B6E2-0DD4D10A52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2ECFB7-6932-4518-9E84-97C8595DEC7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1CC918-A105-4773-A152-44737F875D86}">
      <dgm:prSet/>
      <dgm:spPr/>
      <dgm:t>
        <a:bodyPr/>
        <a:lstStyle/>
        <a:p>
          <a:r>
            <a:rPr lang="en-US"/>
            <a:t>Reduce capital asset investments</a:t>
          </a:r>
        </a:p>
      </dgm:t>
    </dgm:pt>
    <dgm:pt modelId="{4C85E300-6998-463F-A5A5-9378ADA7061B}" type="parTrans" cxnId="{0A7432DB-7EEA-4823-9A56-763846F68B29}">
      <dgm:prSet/>
      <dgm:spPr/>
      <dgm:t>
        <a:bodyPr/>
        <a:lstStyle/>
        <a:p>
          <a:endParaRPr lang="en-US"/>
        </a:p>
      </dgm:t>
    </dgm:pt>
    <dgm:pt modelId="{F9E8816A-B763-45C3-A474-496E8A04C53A}" type="sibTrans" cxnId="{0A7432DB-7EEA-4823-9A56-763846F68B29}">
      <dgm:prSet/>
      <dgm:spPr/>
      <dgm:t>
        <a:bodyPr/>
        <a:lstStyle/>
        <a:p>
          <a:endParaRPr lang="en-US"/>
        </a:p>
      </dgm:t>
    </dgm:pt>
    <dgm:pt modelId="{766DED04-F6ED-46C6-9188-8247170248CF}">
      <dgm:prSet/>
      <dgm:spPr>
        <a:solidFill>
          <a:srgbClr val="00B050"/>
        </a:solidFill>
      </dgm:spPr>
      <dgm:t>
        <a:bodyPr/>
        <a:lstStyle/>
        <a:p>
          <a:r>
            <a:rPr lang="en-US"/>
            <a:t>Defer some purchases</a:t>
          </a:r>
        </a:p>
      </dgm:t>
    </dgm:pt>
    <dgm:pt modelId="{E2FAF08E-B396-4D4B-B74A-3A1CFE130FC1}" type="parTrans" cxnId="{021DD2E2-CEE6-4848-A46E-646591E930B0}">
      <dgm:prSet/>
      <dgm:spPr/>
      <dgm:t>
        <a:bodyPr/>
        <a:lstStyle/>
        <a:p>
          <a:endParaRPr lang="en-US"/>
        </a:p>
      </dgm:t>
    </dgm:pt>
    <dgm:pt modelId="{DCFEAEAE-9987-416F-AA46-7E8470508449}" type="sibTrans" cxnId="{021DD2E2-CEE6-4848-A46E-646591E930B0}">
      <dgm:prSet/>
      <dgm:spPr/>
      <dgm:t>
        <a:bodyPr/>
        <a:lstStyle/>
        <a:p>
          <a:endParaRPr lang="en-US"/>
        </a:p>
      </dgm:t>
    </dgm:pt>
    <dgm:pt modelId="{79B323FA-6745-4395-8D9D-7CE3A0F0AFB5}">
      <dgm:prSet/>
      <dgm:spPr/>
      <dgm:t>
        <a:bodyPr/>
        <a:lstStyle/>
        <a:p>
          <a:r>
            <a:rPr lang="en-US"/>
            <a:t>Improve capital project management</a:t>
          </a:r>
        </a:p>
      </dgm:t>
    </dgm:pt>
    <dgm:pt modelId="{04D808A1-BB0B-465A-BC5F-1A91CF5AC802}" type="parTrans" cxnId="{A9357C1E-5CFA-41A9-A8AD-2B7EDF693849}">
      <dgm:prSet/>
      <dgm:spPr/>
      <dgm:t>
        <a:bodyPr/>
        <a:lstStyle/>
        <a:p>
          <a:endParaRPr lang="en-US"/>
        </a:p>
      </dgm:t>
    </dgm:pt>
    <dgm:pt modelId="{479E6A1C-143A-4859-B3C7-4FF328938D53}" type="sibTrans" cxnId="{A9357C1E-5CFA-41A9-A8AD-2B7EDF693849}">
      <dgm:prSet/>
      <dgm:spPr/>
      <dgm:t>
        <a:bodyPr/>
        <a:lstStyle/>
        <a:p>
          <a:endParaRPr lang="en-US"/>
        </a:p>
      </dgm:t>
    </dgm:pt>
    <dgm:pt modelId="{69117437-7444-4678-9A9C-06BC0F951377}">
      <dgm:prSet/>
      <dgm:spPr>
        <a:solidFill>
          <a:srgbClr val="00B050"/>
        </a:solidFill>
      </dgm:spPr>
      <dgm:t>
        <a:bodyPr/>
        <a:lstStyle/>
        <a:p>
          <a:r>
            <a:rPr lang="en-US"/>
            <a:t>Reexamine maintenance and replacement standards</a:t>
          </a:r>
        </a:p>
      </dgm:t>
    </dgm:pt>
    <dgm:pt modelId="{37950B9E-91D2-441C-9A18-4B42A3136CD5}" type="parTrans" cxnId="{2E35E89C-0711-446D-B69C-8A30F5DE6DD2}">
      <dgm:prSet/>
      <dgm:spPr/>
      <dgm:t>
        <a:bodyPr/>
        <a:lstStyle/>
        <a:p>
          <a:endParaRPr lang="en-US"/>
        </a:p>
      </dgm:t>
    </dgm:pt>
    <dgm:pt modelId="{70FF531F-6951-4576-A1EB-1AC7064F9785}" type="sibTrans" cxnId="{2E35E89C-0711-446D-B69C-8A30F5DE6DD2}">
      <dgm:prSet/>
      <dgm:spPr/>
      <dgm:t>
        <a:bodyPr/>
        <a:lstStyle/>
        <a:p>
          <a:endParaRPr lang="en-US"/>
        </a:p>
      </dgm:t>
    </dgm:pt>
    <dgm:pt modelId="{087A780E-F1AB-45B9-9A24-C3BDAA7E81AC}">
      <dgm:prSet/>
      <dgm:spPr/>
      <dgm:t>
        <a:bodyPr/>
        <a:lstStyle/>
        <a:p>
          <a:r>
            <a:rPr lang="en-US"/>
            <a:t>Refinance debt</a:t>
          </a:r>
        </a:p>
      </dgm:t>
    </dgm:pt>
    <dgm:pt modelId="{2BE207CC-D2A1-49B7-A10F-5EE03788CFC0}" type="parTrans" cxnId="{0EE37806-28F3-4DE2-B03B-778057563405}">
      <dgm:prSet/>
      <dgm:spPr/>
      <dgm:t>
        <a:bodyPr/>
        <a:lstStyle/>
        <a:p>
          <a:endParaRPr lang="en-US"/>
        </a:p>
      </dgm:t>
    </dgm:pt>
    <dgm:pt modelId="{D527CC7D-E931-4406-B891-CE75518F5C61}" type="sibTrans" cxnId="{0EE37806-28F3-4DE2-B03B-778057563405}">
      <dgm:prSet/>
      <dgm:spPr/>
      <dgm:t>
        <a:bodyPr/>
        <a:lstStyle/>
        <a:p>
          <a:endParaRPr lang="en-US"/>
        </a:p>
      </dgm:t>
    </dgm:pt>
    <dgm:pt modelId="{D7F776B5-C965-4698-B83B-13C346630C74}" type="pres">
      <dgm:prSet presAssocID="{5D2ECFB7-6932-4518-9E84-97C8595DEC77}" presName="Name0" presStyleCnt="0">
        <dgm:presLayoutVars>
          <dgm:chMax val="7"/>
          <dgm:chPref val="7"/>
          <dgm:dir/>
        </dgm:presLayoutVars>
      </dgm:prSet>
      <dgm:spPr/>
    </dgm:pt>
    <dgm:pt modelId="{518EFE3C-C74E-4E0B-A232-209E0C91714F}" type="pres">
      <dgm:prSet presAssocID="{5D2ECFB7-6932-4518-9E84-97C8595DEC77}" presName="Name1" presStyleCnt="0"/>
      <dgm:spPr/>
    </dgm:pt>
    <dgm:pt modelId="{84C529D2-3D72-4482-AF06-ACEB56FB86DE}" type="pres">
      <dgm:prSet presAssocID="{5D2ECFB7-6932-4518-9E84-97C8595DEC77}" presName="cycle" presStyleCnt="0"/>
      <dgm:spPr/>
    </dgm:pt>
    <dgm:pt modelId="{43B23EFB-0CCA-410D-BD71-715F2D2345EE}" type="pres">
      <dgm:prSet presAssocID="{5D2ECFB7-6932-4518-9E84-97C8595DEC77}" presName="srcNode" presStyleLbl="node1" presStyleIdx="0" presStyleCnt="5"/>
      <dgm:spPr/>
    </dgm:pt>
    <dgm:pt modelId="{E239E037-E549-4E66-9F23-D581CEC1C708}" type="pres">
      <dgm:prSet presAssocID="{5D2ECFB7-6932-4518-9E84-97C8595DEC77}" presName="conn" presStyleLbl="parChTrans1D2" presStyleIdx="0" presStyleCnt="1"/>
      <dgm:spPr/>
    </dgm:pt>
    <dgm:pt modelId="{39BE2E9C-E5B5-4444-8F9A-AFEE91462736}" type="pres">
      <dgm:prSet presAssocID="{5D2ECFB7-6932-4518-9E84-97C8595DEC77}" presName="extraNode" presStyleLbl="node1" presStyleIdx="0" presStyleCnt="5"/>
      <dgm:spPr/>
    </dgm:pt>
    <dgm:pt modelId="{C9F1732D-AC5A-4F61-AD96-5B75ED357309}" type="pres">
      <dgm:prSet presAssocID="{5D2ECFB7-6932-4518-9E84-97C8595DEC77}" presName="dstNode" presStyleLbl="node1" presStyleIdx="0" presStyleCnt="5"/>
      <dgm:spPr/>
    </dgm:pt>
    <dgm:pt modelId="{3E8E0C6A-A9CF-49FF-AE64-645FFC55A36A}" type="pres">
      <dgm:prSet presAssocID="{501CC918-A105-4773-A152-44737F875D86}" presName="text_1" presStyleLbl="node1" presStyleIdx="0" presStyleCnt="5">
        <dgm:presLayoutVars>
          <dgm:bulletEnabled val="1"/>
        </dgm:presLayoutVars>
      </dgm:prSet>
      <dgm:spPr/>
    </dgm:pt>
    <dgm:pt modelId="{5DF1B9C2-C4C8-4BBB-8019-BC65375BBDAC}" type="pres">
      <dgm:prSet presAssocID="{501CC918-A105-4773-A152-44737F875D86}" presName="accent_1" presStyleCnt="0"/>
      <dgm:spPr/>
    </dgm:pt>
    <dgm:pt modelId="{AD390E92-EBAB-41B9-8AF0-E25FE46A1B5D}" type="pres">
      <dgm:prSet presAssocID="{501CC918-A105-4773-A152-44737F875D86}" presName="accentRepeatNode" presStyleLbl="solidFgAcc1" presStyleIdx="0" presStyleCnt="5"/>
      <dgm:spPr/>
    </dgm:pt>
    <dgm:pt modelId="{E29DB0CE-D6C8-4F35-BACA-3860D74298BF}" type="pres">
      <dgm:prSet presAssocID="{766DED04-F6ED-46C6-9188-8247170248CF}" presName="text_2" presStyleLbl="node1" presStyleIdx="1" presStyleCnt="5">
        <dgm:presLayoutVars>
          <dgm:bulletEnabled val="1"/>
        </dgm:presLayoutVars>
      </dgm:prSet>
      <dgm:spPr/>
    </dgm:pt>
    <dgm:pt modelId="{217A8633-3FDF-479D-B205-B0755016B0F1}" type="pres">
      <dgm:prSet presAssocID="{766DED04-F6ED-46C6-9188-8247170248CF}" presName="accent_2" presStyleCnt="0"/>
      <dgm:spPr/>
    </dgm:pt>
    <dgm:pt modelId="{CA408236-D2D3-49F0-B79E-49D116B12CC6}" type="pres">
      <dgm:prSet presAssocID="{766DED04-F6ED-46C6-9188-8247170248CF}" presName="accentRepeatNode" presStyleLbl="solidFgAcc1" presStyleIdx="1" presStyleCnt="5"/>
      <dgm:spPr/>
    </dgm:pt>
    <dgm:pt modelId="{612E9B36-49A7-4608-94BF-9EAEB86C44FC}" type="pres">
      <dgm:prSet presAssocID="{79B323FA-6745-4395-8D9D-7CE3A0F0AFB5}" presName="text_3" presStyleLbl="node1" presStyleIdx="2" presStyleCnt="5">
        <dgm:presLayoutVars>
          <dgm:bulletEnabled val="1"/>
        </dgm:presLayoutVars>
      </dgm:prSet>
      <dgm:spPr/>
    </dgm:pt>
    <dgm:pt modelId="{C3DD82D5-2087-4C14-A716-7BD9196E540A}" type="pres">
      <dgm:prSet presAssocID="{79B323FA-6745-4395-8D9D-7CE3A0F0AFB5}" presName="accent_3" presStyleCnt="0"/>
      <dgm:spPr/>
    </dgm:pt>
    <dgm:pt modelId="{E98B83E5-A9FC-40BE-9F62-7F4426347C03}" type="pres">
      <dgm:prSet presAssocID="{79B323FA-6745-4395-8D9D-7CE3A0F0AFB5}" presName="accentRepeatNode" presStyleLbl="solidFgAcc1" presStyleIdx="2" presStyleCnt="5"/>
      <dgm:spPr/>
    </dgm:pt>
    <dgm:pt modelId="{FC5CDEA8-E72A-430C-A883-0020F1826091}" type="pres">
      <dgm:prSet presAssocID="{69117437-7444-4678-9A9C-06BC0F951377}" presName="text_4" presStyleLbl="node1" presStyleIdx="3" presStyleCnt="5">
        <dgm:presLayoutVars>
          <dgm:bulletEnabled val="1"/>
        </dgm:presLayoutVars>
      </dgm:prSet>
      <dgm:spPr/>
    </dgm:pt>
    <dgm:pt modelId="{712EB0C9-6E78-46B1-AFA9-3BBBFFFAC294}" type="pres">
      <dgm:prSet presAssocID="{69117437-7444-4678-9A9C-06BC0F951377}" presName="accent_4" presStyleCnt="0"/>
      <dgm:spPr/>
    </dgm:pt>
    <dgm:pt modelId="{AC9F23B8-B2D9-4032-8447-BEBACD70A908}" type="pres">
      <dgm:prSet presAssocID="{69117437-7444-4678-9A9C-06BC0F951377}" presName="accentRepeatNode" presStyleLbl="solidFgAcc1" presStyleIdx="3" presStyleCnt="5"/>
      <dgm:spPr/>
    </dgm:pt>
    <dgm:pt modelId="{049E6E6C-8984-4B4B-BFDA-5F91DFF44312}" type="pres">
      <dgm:prSet presAssocID="{087A780E-F1AB-45B9-9A24-C3BDAA7E81AC}" presName="text_5" presStyleLbl="node1" presStyleIdx="4" presStyleCnt="5">
        <dgm:presLayoutVars>
          <dgm:bulletEnabled val="1"/>
        </dgm:presLayoutVars>
      </dgm:prSet>
      <dgm:spPr/>
    </dgm:pt>
    <dgm:pt modelId="{D2D3F51F-C351-4FA8-9D0E-50C2976A350E}" type="pres">
      <dgm:prSet presAssocID="{087A780E-F1AB-45B9-9A24-C3BDAA7E81AC}" presName="accent_5" presStyleCnt="0"/>
      <dgm:spPr/>
    </dgm:pt>
    <dgm:pt modelId="{7F6EAC9B-42DC-4126-BE8A-E467A5596025}" type="pres">
      <dgm:prSet presAssocID="{087A780E-F1AB-45B9-9A24-C3BDAA7E81AC}" presName="accentRepeatNode" presStyleLbl="solidFgAcc1" presStyleIdx="4" presStyleCnt="5"/>
      <dgm:spPr/>
    </dgm:pt>
  </dgm:ptLst>
  <dgm:cxnLst>
    <dgm:cxn modelId="{0EE37806-28F3-4DE2-B03B-778057563405}" srcId="{5D2ECFB7-6932-4518-9E84-97C8595DEC77}" destId="{087A780E-F1AB-45B9-9A24-C3BDAA7E81AC}" srcOrd="4" destOrd="0" parTransId="{2BE207CC-D2A1-49B7-A10F-5EE03788CFC0}" sibTransId="{D527CC7D-E931-4406-B891-CE75518F5C61}"/>
    <dgm:cxn modelId="{33C00307-7524-44FC-AF1E-AE6298CF46C7}" type="presOf" srcId="{501CC918-A105-4773-A152-44737F875D86}" destId="{3E8E0C6A-A9CF-49FF-AE64-645FFC55A36A}" srcOrd="0" destOrd="0" presId="urn:microsoft.com/office/officeart/2008/layout/VerticalCurvedList"/>
    <dgm:cxn modelId="{3B6BEC1D-02F4-49C6-B570-28DE05D789BE}" type="presOf" srcId="{087A780E-F1AB-45B9-9A24-C3BDAA7E81AC}" destId="{049E6E6C-8984-4B4B-BFDA-5F91DFF44312}" srcOrd="0" destOrd="0" presId="urn:microsoft.com/office/officeart/2008/layout/VerticalCurvedList"/>
    <dgm:cxn modelId="{A9357C1E-5CFA-41A9-A8AD-2B7EDF693849}" srcId="{5D2ECFB7-6932-4518-9E84-97C8595DEC77}" destId="{79B323FA-6745-4395-8D9D-7CE3A0F0AFB5}" srcOrd="2" destOrd="0" parTransId="{04D808A1-BB0B-465A-BC5F-1A91CF5AC802}" sibTransId="{479E6A1C-143A-4859-B3C7-4FF328938D53}"/>
    <dgm:cxn modelId="{7F4BF74B-5BF4-4706-9C91-1B8CA830452B}" type="presOf" srcId="{69117437-7444-4678-9A9C-06BC0F951377}" destId="{FC5CDEA8-E72A-430C-A883-0020F1826091}" srcOrd="0" destOrd="0" presId="urn:microsoft.com/office/officeart/2008/layout/VerticalCurvedList"/>
    <dgm:cxn modelId="{0D4E2B8E-2B9B-4408-9A76-BF89CEC9BAAA}" type="presOf" srcId="{F9E8816A-B763-45C3-A474-496E8A04C53A}" destId="{E239E037-E549-4E66-9F23-D581CEC1C708}" srcOrd="0" destOrd="0" presId="urn:microsoft.com/office/officeart/2008/layout/VerticalCurvedList"/>
    <dgm:cxn modelId="{2E35E89C-0711-446D-B69C-8A30F5DE6DD2}" srcId="{5D2ECFB7-6932-4518-9E84-97C8595DEC77}" destId="{69117437-7444-4678-9A9C-06BC0F951377}" srcOrd="3" destOrd="0" parTransId="{37950B9E-91D2-441C-9A18-4B42A3136CD5}" sibTransId="{70FF531F-6951-4576-A1EB-1AC7064F9785}"/>
    <dgm:cxn modelId="{E60ED7C4-7F36-485E-8739-C6AB0C462F91}" type="presOf" srcId="{766DED04-F6ED-46C6-9188-8247170248CF}" destId="{E29DB0CE-D6C8-4F35-BACA-3860D74298BF}" srcOrd="0" destOrd="0" presId="urn:microsoft.com/office/officeart/2008/layout/VerticalCurvedList"/>
    <dgm:cxn modelId="{77A815D1-E6AF-4312-8FB2-E9BB39392B33}" type="presOf" srcId="{5D2ECFB7-6932-4518-9E84-97C8595DEC77}" destId="{D7F776B5-C965-4698-B83B-13C346630C74}" srcOrd="0" destOrd="0" presId="urn:microsoft.com/office/officeart/2008/layout/VerticalCurvedList"/>
    <dgm:cxn modelId="{0A7432DB-7EEA-4823-9A56-763846F68B29}" srcId="{5D2ECFB7-6932-4518-9E84-97C8595DEC77}" destId="{501CC918-A105-4773-A152-44737F875D86}" srcOrd="0" destOrd="0" parTransId="{4C85E300-6998-463F-A5A5-9378ADA7061B}" sibTransId="{F9E8816A-B763-45C3-A474-496E8A04C53A}"/>
    <dgm:cxn modelId="{021DD2E2-CEE6-4848-A46E-646591E930B0}" srcId="{5D2ECFB7-6932-4518-9E84-97C8595DEC77}" destId="{766DED04-F6ED-46C6-9188-8247170248CF}" srcOrd="1" destOrd="0" parTransId="{E2FAF08E-B396-4D4B-B74A-3A1CFE130FC1}" sibTransId="{DCFEAEAE-9987-416F-AA46-7E8470508449}"/>
    <dgm:cxn modelId="{A32FCCE3-317D-428E-A4CE-92F3D3FA7725}" type="presOf" srcId="{79B323FA-6745-4395-8D9D-7CE3A0F0AFB5}" destId="{612E9B36-49A7-4608-94BF-9EAEB86C44FC}" srcOrd="0" destOrd="0" presId="urn:microsoft.com/office/officeart/2008/layout/VerticalCurvedList"/>
    <dgm:cxn modelId="{EFE65323-A8D2-4447-AF5C-EEE21E7E2289}" type="presParOf" srcId="{D7F776B5-C965-4698-B83B-13C346630C74}" destId="{518EFE3C-C74E-4E0B-A232-209E0C91714F}" srcOrd="0" destOrd="0" presId="urn:microsoft.com/office/officeart/2008/layout/VerticalCurvedList"/>
    <dgm:cxn modelId="{7D9EAF1D-F976-4247-A96B-F4D3ED16B6A4}" type="presParOf" srcId="{518EFE3C-C74E-4E0B-A232-209E0C91714F}" destId="{84C529D2-3D72-4482-AF06-ACEB56FB86DE}" srcOrd="0" destOrd="0" presId="urn:microsoft.com/office/officeart/2008/layout/VerticalCurvedList"/>
    <dgm:cxn modelId="{28B5778E-D67F-47E9-9CA9-DF452217709F}" type="presParOf" srcId="{84C529D2-3D72-4482-AF06-ACEB56FB86DE}" destId="{43B23EFB-0CCA-410D-BD71-715F2D2345EE}" srcOrd="0" destOrd="0" presId="urn:microsoft.com/office/officeart/2008/layout/VerticalCurvedList"/>
    <dgm:cxn modelId="{9316DF5D-B792-4387-B3AF-F2AED0C102FD}" type="presParOf" srcId="{84C529D2-3D72-4482-AF06-ACEB56FB86DE}" destId="{E239E037-E549-4E66-9F23-D581CEC1C708}" srcOrd="1" destOrd="0" presId="urn:microsoft.com/office/officeart/2008/layout/VerticalCurvedList"/>
    <dgm:cxn modelId="{3183715C-E68E-4A07-96B0-26DC3B33BBA0}" type="presParOf" srcId="{84C529D2-3D72-4482-AF06-ACEB56FB86DE}" destId="{39BE2E9C-E5B5-4444-8F9A-AFEE91462736}" srcOrd="2" destOrd="0" presId="urn:microsoft.com/office/officeart/2008/layout/VerticalCurvedList"/>
    <dgm:cxn modelId="{4AC4216D-6760-4A1B-B86C-5386ADE4D822}" type="presParOf" srcId="{84C529D2-3D72-4482-AF06-ACEB56FB86DE}" destId="{C9F1732D-AC5A-4F61-AD96-5B75ED357309}" srcOrd="3" destOrd="0" presId="urn:microsoft.com/office/officeart/2008/layout/VerticalCurvedList"/>
    <dgm:cxn modelId="{591503D0-F179-4C2F-93A6-BB66C8F01C1D}" type="presParOf" srcId="{518EFE3C-C74E-4E0B-A232-209E0C91714F}" destId="{3E8E0C6A-A9CF-49FF-AE64-645FFC55A36A}" srcOrd="1" destOrd="0" presId="urn:microsoft.com/office/officeart/2008/layout/VerticalCurvedList"/>
    <dgm:cxn modelId="{2D95E68C-8162-4859-98AE-CBB353FF687F}" type="presParOf" srcId="{518EFE3C-C74E-4E0B-A232-209E0C91714F}" destId="{5DF1B9C2-C4C8-4BBB-8019-BC65375BBDAC}" srcOrd="2" destOrd="0" presId="urn:microsoft.com/office/officeart/2008/layout/VerticalCurvedList"/>
    <dgm:cxn modelId="{C1362FF9-AC50-4E2F-959E-815F263162F2}" type="presParOf" srcId="{5DF1B9C2-C4C8-4BBB-8019-BC65375BBDAC}" destId="{AD390E92-EBAB-41B9-8AF0-E25FE46A1B5D}" srcOrd="0" destOrd="0" presId="urn:microsoft.com/office/officeart/2008/layout/VerticalCurvedList"/>
    <dgm:cxn modelId="{C2F97A94-C71A-4010-B46D-152995E15FC8}" type="presParOf" srcId="{518EFE3C-C74E-4E0B-A232-209E0C91714F}" destId="{E29DB0CE-D6C8-4F35-BACA-3860D74298BF}" srcOrd="3" destOrd="0" presId="urn:microsoft.com/office/officeart/2008/layout/VerticalCurvedList"/>
    <dgm:cxn modelId="{BAD01AAA-428D-40F6-A987-2ED01CC70854}" type="presParOf" srcId="{518EFE3C-C74E-4E0B-A232-209E0C91714F}" destId="{217A8633-3FDF-479D-B205-B0755016B0F1}" srcOrd="4" destOrd="0" presId="urn:microsoft.com/office/officeart/2008/layout/VerticalCurvedList"/>
    <dgm:cxn modelId="{8EAE8D34-0F9C-4DCD-B8B8-659636702401}" type="presParOf" srcId="{217A8633-3FDF-479D-B205-B0755016B0F1}" destId="{CA408236-D2D3-49F0-B79E-49D116B12CC6}" srcOrd="0" destOrd="0" presId="urn:microsoft.com/office/officeart/2008/layout/VerticalCurvedList"/>
    <dgm:cxn modelId="{8624153D-06FA-4FC8-8896-DD834B317FEC}" type="presParOf" srcId="{518EFE3C-C74E-4E0B-A232-209E0C91714F}" destId="{612E9B36-49A7-4608-94BF-9EAEB86C44FC}" srcOrd="5" destOrd="0" presId="urn:microsoft.com/office/officeart/2008/layout/VerticalCurvedList"/>
    <dgm:cxn modelId="{488A163D-98C5-4A0A-8DCE-6321E109C8B7}" type="presParOf" srcId="{518EFE3C-C74E-4E0B-A232-209E0C91714F}" destId="{C3DD82D5-2087-4C14-A716-7BD9196E540A}" srcOrd="6" destOrd="0" presId="urn:microsoft.com/office/officeart/2008/layout/VerticalCurvedList"/>
    <dgm:cxn modelId="{2204D993-D838-4E11-8911-89EC512AB182}" type="presParOf" srcId="{C3DD82D5-2087-4C14-A716-7BD9196E540A}" destId="{E98B83E5-A9FC-40BE-9F62-7F4426347C03}" srcOrd="0" destOrd="0" presId="urn:microsoft.com/office/officeart/2008/layout/VerticalCurvedList"/>
    <dgm:cxn modelId="{A0CE14E0-1BA6-456D-9D65-5CB994F5816B}" type="presParOf" srcId="{518EFE3C-C74E-4E0B-A232-209E0C91714F}" destId="{FC5CDEA8-E72A-430C-A883-0020F1826091}" srcOrd="7" destOrd="0" presId="urn:microsoft.com/office/officeart/2008/layout/VerticalCurvedList"/>
    <dgm:cxn modelId="{1E6D84BF-E7E9-46B2-AC05-8CB5F3FEE799}" type="presParOf" srcId="{518EFE3C-C74E-4E0B-A232-209E0C91714F}" destId="{712EB0C9-6E78-46B1-AFA9-3BBBFFFAC294}" srcOrd="8" destOrd="0" presId="urn:microsoft.com/office/officeart/2008/layout/VerticalCurvedList"/>
    <dgm:cxn modelId="{74940D4F-EE85-48C6-9230-94C5417D5B91}" type="presParOf" srcId="{712EB0C9-6E78-46B1-AFA9-3BBBFFFAC294}" destId="{AC9F23B8-B2D9-4032-8447-BEBACD70A908}" srcOrd="0" destOrd="0" presId="urn:microsoft.com/office/officeart/2008/layout/VerticalCurvedList"/>
    <dgm:cxn modelId="{F3B8384D-607D-463A-B396-137560BE1DB1}" type="presParOf" srcId="{518EFE3C-C74E-4E0B-A232-209E0C91714F}" destId="{049E6E6C-8984-4B4B-BFDA-5F91DFF44312}" srcOrd="9" destOrd="0" presId="urn:microsoft.com/office/officeart/2008/layout/VerticalCurvedList"/>
    <dgm:cxn modelId="{88947BAE-332C-4F24-B95D-DF00870289CE}" type="presParOf" srcId="{518EFE3C-C74E-4E0B-A232-209E0C91714F}" destId="{D2D3F51F-C351-4FA8-9D0E-50C2976A350E}" srcOrd="10" destOrd="0" presId="urn:microsoft.com/office/officeart/2008/layout/VerticalCurvedList"/>
    <dgm:cxn modelId="{AB3BA4F5-FF8A-45DB-B5B3-1F76710EA7F9}" type="presParOf" srcId="{D2D3F51F-C351-4FA8-9D0E-50C2976A350E}" destId="{7F6EAC9B-42DC-4126-BE8A-E467A55960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E7504-1BA7-421B-8C31-2BBD385D56F7}">
      <dsp:nvSpPr>
        <dsp:cNvPr id="0" name=""/>
        <dsp:cNvSpPr/>
      </dsp:nvSpPr>
      <dsp:spPr>
        <a:xfrm>
          <a:off x="974083" y="928335"/>
          <a:ext cx="1746746" cy="33154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Offer initial projections about potential financial impacts of COVID-19 on cities</a:t>
          </a:r>
        </a:p>
      </dsp:txBody>
      <dsp:txXfrm>
        <a:off x="1253563" y="928335"/>
        <a:ext cx="1467267" cy="3315421"/>
      </dsp:txXfrm>
    </dsp:sp>
    <dsp:sp modelId="{6D2DA37A-C4C2-4B55-A0F6-0CA3A5AEDD57}">
      <dsp:nvSpPr>
        <dsp:cNvPr id="0" name=""/>
        <dsp:cNvSpPr/>
      </dsp:nvSpPr>
      <dsp:spPr>
        <a:xfrm>
          <a:off x="6275" y="471589"/>
          <a:ext cx="1164497" cy="1164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1</a:t>
          </a:r>
        </a:p>
      </dsp:txBody>
      <dsp:txXfrm>
        <a:off x="176812" y="642126"/>
        <a:ext cx="823423" cy="823423"/>
      </dsp:txXfrm>
    </dsp:sp>
    <dsp:sp modelId="{5C18F952-8C4F-4685-935F-8A44D24D1BDD}">
      <dsp:nvSpPr>
        <dsp:cNvPr id="0" name=""/>
        <dsp:cNvSpPr/>
      </dsp:nvSpPr>
      <dsp:spPr>
        <a:xfrm>
          <a:off x="3885328" y="928335"/>
          <a:ext cx="1746746" cy="331542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Explore phases of response, </a:t>
          </a:r>
          <a:r>
            <a:rPr lang="en-US" sz="2000" kern="1200">
              <a:latin typeface="Calibri"/>
            </a:rPr>
            <a:t>from forecasting</a:t>
          </a:r>
          <a:r>
            <a:rPr lang="en-US" sz="2000" kern="1200"/>
            <a:t> to </a:t>
          </a:r>
          <a:r>
            <a:rPr lang="en-US" sz="2000" kern="1200">
              <a:latin typeface="Calibri"/>
            </a:rPr>
            <a:t>cutbacks to policy</a:t>
          </a:r>
          <a:r>
            <a:rPr lang="en-US" sz="2000" kern="1200"/>
            <a:t> solutions</a:t>
          </a:r>
        </a:p>
      </dsp:txBody>
      <dsp:txXfrm>
        <a:off x="4164807" y="928335"/>
        <a:ext cx="1467267" cy="3315421"/>
      </dsp:txXfrm>
    </dsp:sp>
    <dsp:sp modelId="{C6AFCDF8-3E6B-43CD-8C7F-8A249551EAEC}">
      <dsp:nvSpPr>
        <dsp:cNvPr id="0" name=""/>
        <dsp:cNvSpPr/>
      </dsp:nvSpPr>
      <dsp:spPr>
        <a:xfrm>
          <a:off x="2917520" y="471589"/>
          <a:ext cx="1164497" cy="116449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2</a:t>
          </a:r>
        </a:p>
      </dsp:txBody>
      <dsp:txXfrm>
        <a:off x="3088057" y="642126"/>
        <a:ext cx="823423" cy="823423"/>
      </dsp:txXfrm>
    </dsp:sp>
    <dsp:sp modelId="{250CA266-08E9-4432-8995-BF31E5C7271C}">
      <dsp:nvSpPr>
        <dsp:cNvPr id="0" name=""/>
        <dsp:cNvSpPr/>
      </dsp:nvSpPr>
      <dsp:spPr>
        <a:xfrm>
          <a:off x="6796572" y="928335"/>
          <a:ext cx="1746746" cy="33154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Preview </a:t>
          </a:r>
          <a:r>
            <a:rPr lang="en-US" sz="2000" kern="1200">
              <a:latin typeface="Calibri"/>
            </a:rPr>
            <a:t>sample forecasting tool</a:t>
          </a:r>
          <a:r>
            <a:rPr lang="en-US" sz="2000" kern="1200"/>
            <a:t> to help project the impact of the COVID-19 downturn</a:t>
          </a:r>
        </a:p>
      </dsp:txBody>
      <dsp:txXfrm>
        <a:off x="7076051" y="928335"/>
        <a:ext cx="1467267" cy="3315421"/>
      </dsp:txXfrm>
    </dsp:sp>
    <dsp:sp modelId="{C13C4CA5-D47E-48A7-A847-01BE0CDA48D4}">
      <dsp:nvSpPr>
        <dsp:cNvPr id="0" name=""/>
        <dsp:cNvSpPr/>
      </dsp:nvSpPr>
      <dsp:spPr>
        <a:xfrm>
          <a:off x="5828764" y="471589"/>
          <a:ext cx="1164497" cy="1164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3</a:t>
          </a:r>
        </a:p>
      </dsp:txBody>
      <dsp:txXfrm>
        <a:off x="5999301" y="642126"/>
        <a:ext cx="823423" cy="823423"/>
      </dsp:txXfrm>
    </dsp:sp>
    <dsp:sp modelId="{25F80A5D-1A38-4B07-A80A-852804181BBB}">
      <dsp:nvSpPr>
        <dsp:cNvPr id="0" name=""/>
        <dsp:cNvSpPr/>
      </dsp:nvSpPr>
      <dsp:spPr>
        <a:xfrm>
          <a:off x="9671606" y="937388"/>
          <a:ext cx="1746746" cy="3315421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Share strategies for addressing this emergency</a:t>
          </a:r>
          <a:r>
            <a:rPr lang="en-US" sz="2000" kern="1200">
              <a:latin typeface="Calibri"/>
            </a:rPr>
            <a:t> </a:t>
          </a:r>
          <a:endParaRPr lang="en-US" sz="2000" kern="1200"/>
        </a:p>
      </dsp:txBody>
      <dsp:txXfrm>
        <a:off x="9951086" y="937388"/>
        <a:ext cx="1467267" cy="3315421"/>
      </dsp:txXfrm>
    </dsp:sp>
    <dsp:sp modelId="{28ABCA19-C1C2-4CC8-9369-60F4A819709E}">
      <dsp:nvSpPr>
        <dsp:cNvPr id="0" name=""/>
        <dsp:cNvSpPr/>
      </dsp:nvSpPr>
      <dsp:spPr>
        <a:xfrm>
          <a:off x="8740008" y="471589"/>
          <a:ext cx="1164497" cy="116449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4</a:t>
          </a:r>
        </a:p>
      </dsp:txBody>
      <dsp:txXfrm>
        <a:off x="8910545" y="642126"/>
        <a:ext cx="823423" cy="8234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8CD21-BA97-46A1-9064-37E0150CD7B6}">
      <dsp:nvSpPr>
        <dsp:cNvPr id="0" name=""/>
        <dsp:cNvSpPr/>
      </dsp:nvSpPr>
      <dsp:spPr>
        <a:xfrm>
          <a:off x="-4766730" y="-730616"/>
          <a:ext cx="5677608" cy="5677608"/>
        </a:xfrm>
        <a:prstGeom prst="blockArc">
          <a:avLst>
            <a:gd name="adj1" fmla="val 18900000"/>
            <a:gd name="adj2" fmla="val 2700000"/>
            <a:gd name="adj3" fmla="val 38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07AE2-6F73-4F38-A40A-D43F96FA439A}">
      <dsp:nvSpPr>
        <dsp:cNvPr id="0" name=""/>
        <dsp:cNvSpPr/>
      </dsp:nvSpPr>
      <dsp:spPr>
        <a:xfrm>
          <a:off x="340010" y="222034"/>
          <a:ext cx="11208924" cy="443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34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Increase interfund charges where there is a case for it</a:t>
          </a:r>
        </a:p>
      </dsp:txBody>
      <dsp:txXfrm>
        <a:off x="340010" y="222034"/>
        <a:ext cx="11208924" cy="443899"/>
      </dsp:txXfrm>
    </dsp:sp>
    <dsp:sp modelId="{1F8BA0F4-A42D-43BF-96C9-D13C9D9151C0}">
      <dsp:nvSpPr>
        <dsp:cNvPr id="0" name=""/>
        <dsp:cNvSpPr/>
      </dsp:nvSpPr>
      <dsp:spPr>
        <a:xfrm>
          <a:off x="62573" y="166546"/>
          <a:ext cx="554874" cy="554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02E3B-C095-4A83-80AF-8F9D6EB1F332}">
      <dsp:nvSpPr>
        <dsp:cNvPr id="0" name=""/>
        <dsp:cNvSpPr/>
      </dsp:nvSpPr>
      <dsp:spPr>
        <a:xfrm>
          <a:off x="705149" y="887799"/>
          <a:ext cx="10843786" cy="44389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34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Reassess internal service fund and cost allocation formulas</a:t>
          </a:r>
        </a:p>
      </dsp:txBody>
      <dsp:txXfrm>
        <a:off x="705149" y="887799"/>
        <a:ext cx="10843786" cy="443899"/>
      </dsp:txXfrm>
    </dsp:sp>
    <dsp:sp modelId="{8066D303-F28E-4E34-AAA6-8527BA696D37}">
      <dsp:nvSpPr>
        <dsp:cNvPr id="0" name=""/>
        <dsp:cNvSpPr/>
      </dsp:nvSpPr>
      <dsp:spPr>
        <a:xfrm>
          <a:off x="427711" y="832312"/>
          <a:ext cx="554874" cy="554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E8CFE-6146-4323-A485-EFE83005881A}">
      <dsp:nvSpPr>
        <dsp:cNvPr id="0" name=""/>
        <dsp:cNvSpPr/>
      </dsp:nvSpPr>
      <dsp:spPr>
        <a:xfrm>
          <a:off x="872117" y="1553565"/>
          <a:ext cx="10676818" cy="443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34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Redesignate general fund reserves</a:t>
          </a:r>
        </a:p>
      </dsp:txBody>
      <dsp:txXfrm>
        <a:off x="872117" y="1553565"/>
        <a:ext cx="10676818" cy="443899"/>
      </dsp:txXfrm>
    </dsp:sp>
    <dsp:sp modelId="{0E06A7D0-80A7-4143-ADA4-208469B49E65}">
      <dsp:nvSpPr>
        <dsp:cNvPr id="0" name=""/>
        <dsp:cNvSpPr/>
      </dsp:nvSpPr>
      <dsp:spPr>
        <a:xfrm>
          <a:off x="594680" y="1498078"/>
          <a:ext cx="554874" cy="554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0D1B1-F948-4B7A-BB6D-D47795D88F01}">
      <dsp:nvSpPr>
        <dsp:cNvPr id="0" name=""/>
        <dsp:cNvSpPr/>
      </dsp:nvSpPr>
      <dsp:spPr>
        <a:xfrm>
          <a:off x="872117" y="2218909"/>
          <a:ext cx="10676818" cy="44389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34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Consider monetizing assets</a:t>
          </a:r>
        </a:p>
      </dsp:txBody>
      <dsp:txXfrm>
        <a:off x="872117" y="2218909"/>
        <a:ext cx="10676818" cy="443899"/>
      </dsp:txXfrm>
    </dsp:sp>
    <dsp:sp modelId="{29A97064-38CD-424F-9FAD-EED75E78E8D9}">
      <dsp:nvSpPr>
        <dsp:cNvPr id="0" name=""/>
        <dsp:cNvSpPr/>
      </dsp:nvSpPr>
      <dsp:spPr>
        <a:xfrm>
          <a:off x="594680" y="2163422"/>
          <a:ext cx="554874" cy="554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3AC13-4835-4DD2-9845-A51EFFA5A19A}">
      <dsp:nvSpPr>
        <dsp:cNvPr id="0" name=""/>
        <dsp:cNvSpPr/>
      </dsp:nvSpPr>
      <dsp:spPr>
        <a:xfrm>
          <a:off x="705149" y="2884675"/>
          <a:ext cx="10843786" cy="443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34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Implement new or revised fees where appropriate</a:t>
          </a:r>
        </a:p>
      </dsp:txBody>
      <dsp:txXfrm>
        <a:off x="705149" y="2884675"/>
        <a:ext cx="10843786" cy="443899"/>
      </dsp:txXfrm>
    </dsp:sp>
    <dsp:sp modelId="{A933569C-10D9-4566-A145-40D5F3430E6D}">
      <dsp:nvSpPr>
        <dsp:cNvPr id="0" name=""/>
        <dsp:cNvSpPr/>
      </dsp:nvSpPr>
      <dsp:spPr>
        <a:xfrm>
          <a:off x="427711" y="2829187"/>
          <a:ext cx="554874" cy="554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63418-E940-41E1-B21B-D92C34E35A02}">
      <dsp:nvSpPr>
        <dsp:cNvPr id="0" name=""/>
        <dsp:cNvSpPr/>
      </dsp:nvSpPr>
      <dsp:spPr>
        <a:xfrm>
          <a:off x="340010" y="3550440"/>
          <a:ext cx="11208924" cy="44389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34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Consider short-term borrowing</a:t>
          </a:r>
        </a:p>
      </dsp:txBody>
      <dsp:txXfrm>
        <a:off x="340010" y="3550440"/>
        <a:ext cx="11208924" cy="443899"/>
      </dsp:txXfrm>
    </dsp:sp>
    <dsp:sp modelId="{BE73956C-0253-43BD-9DE1-069DEA14B703}">
      <dsp:nvSpPr>
        <dsp:cNvPr id="0" name=""/>
        <dsp:cNvSpPr/>
      </dsp:nvSpPr>
      <dsp:spPr>
        <a:xfrm>
          <a:off x="62573" y="3494953"/>
          <a:ext cx="554874" cy="554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5B14E-4A49-401A-9543-C99108A8A13F}">
      <dsp:nvSpPr>
        <dsp:cNvPr id="0" name=""/>
        <dsp:cNvSpPr/>
      </dsp:nvSpPr>
      <dsp:spPr>
        <a:xfrm>
          <a:off x="-4331465" y="-664444"/>
          <a:ext cx="5160545" cy="5160545"/>
        </a:xfrm>
        <a:prstGeom prst="blockArc">
          <a:avLst>
            <a:gd name="adj1" fmla="val 18900000"/>
            <a:gd name="adj2" fmla="val 2700000"/>
            <a:gd name="adj3" fmla="val 41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0BDE2-E7A5-4DE6-BA3E-A23AEAF57695}">
      <dsp:nvSpPr>
        <dsp:cNvPr id="0" name=""/>
        <dsp:cNvSpPr/>
      </dsp:nvSpPr>
      <dsp:spPr>
        <a:xfrm>
          <a:off x="434337" y="294577"/>
          <a:ext cx="10820622" cy="589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88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Close facilities where social distancing isn’t possible </a:t>
          </a:r>
        </a:p>
      </dsp:txBody>
      <dsp:txXfrm>
        <a:off x="434337" y="294577"/>
        <a:ext cx="10820622" cy="589461"/>
      </dsp:txXfrm>
    </dsp:sp>
    <dsp:sp modelId="{F48394D4-4707-4B96-845A-78271521021F}">
      <dsp:nvSpPr>
        <dsp:cNvPr id="0" name=""/>
        <dsp:cNvSpPr/>
      </dsp:nvSpPr>
      <dsp:spPr>
        <a:xfrm>
          <a:off x="65923" y="220894"/>
          <a:ext cx="736827" cy="736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F00BA-68A2-44C6-A60C-86A085491810}">
      <dsp:nvSpPr>
        <dsp:cNvPr id="0" name=""/>
        <dsp:cNvSpPr/>
      </dsp:nvSpPr>
      <dsp:spPr>
        <a:xfrm>
          <a:off x="772289" y="1178923"/>
          <a:ext cx="10482669" cy="589461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88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Eliminate lower-value or no-use programs</a:t>
          </a:r>
        </a:p>
      </dsp:txBody>
      <dsp:txXfrm>
        <a:off x="772289" y="1178923"/>
        <a:ext cx="10482669" cy="589461"/>
      </dsp:txXfrm>
    </dsp:sp>
    <dsp:sp modelId="{8FBE280F-D81E-4610-ACC2-2A9C8B01D541}">
      <dsp:nvSpPr>
        <dsp:cNvPr id="0" name=""/>
        <dsp:cNvSpPr/>
      </dsp:nvSpPr>
      <dsp:spPr>
        <a:xfrm>
          <a:off x="403875" y="1105241"/>
          <a:ext cx="736827" cy="736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A2C04-F5F8-4852-8426-C2BF2B7A5DF4}">
      <dsp:nvSpPr>
        <dsp:cNvPr id="0" name=""/>
        <dsp:cNvSpPr/>
      </dsp:nvSpPr>
      <dsp:spPr>
        <a:xfrm>
          <a:off x="772289" y="2063270"/>
          <a:ext cx="10482669" cy="58946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88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Review contractor costs and renegotiate if possible</a:t>
          </a:r>
        </a:p>
      </dsp:txBody>
      <dsp:txXfrm>
        <a:off x="772289" y="2063270"/>
        <a:ext cx="10482669" cy="589461"/>
      </dsp:txXfrm>
    </dsp:sp>
    <dsp:sp modelId="{F560002A-B5FD-45D3-84A7-32D84967E4AD}">
      <dsp:nvSpPr>
        <dsp:cNvPr id="0" name=""/>
        <dsp:cNvSpPr/>
      </dsp:nvSpPr>
      <dsp:spPr>
        <a:xfrm>
          <a:off x="403875" y="1989587"/>
          <a:ext cx="736827" cy="736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BE36D-EDA4-4682-9C63-CD7802783167}">
      <dsp:nvSpPr>
        <dsp:cNvPr id="0" name=""/>
        <dsp:cNvSpPr/>
      </dsp:nvSpPr>
      <dsp:spPr>
        <a:xfrm>
          <a:off x="434337" y="2947616"/>
          <a:ext cx="10820622" cy="589461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88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Rethink subsidies, as painful as this might be </a:t>
          </a:r>
        </a:p>
      </dsp:txBody>
      <dsp:txXfrm>
        <a:off x="434337" y="2947616"/>
        <a:ext cx="10820622" cy="589461"/>
      </dsp:txXfrm>
    </dsp:sp>
    <dsp:sp modelId="{C685F82E-68F5-49A4-9F07-4086D3D803C8}">
      <dsp:nvSpPr>
        <dsp:cNvPr id="0" name=""/>
        <dsp:cNvSpPr/>
      </dsp:nvSpPr>
      <dsp:spPr>
        <a:xfrm>
          <a:off x="65923" y="2873933"/>
          <a:ext cx="736827" cy="736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20A6D-133F-4332-869B-B7E7341B71FF}">
      <dsp:nvSpPr>
        <dsp:cNvPr id="0" name=""/>
        <dsp:cNvSpPr/>
      </dsp:nvSpPr>
      <dsp:spPr>
        <a:xfrm>
          <a:off x="0" y="42792"/>
          <a:ext cx="5994543" cy="142974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36538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Use videoconferencing, Facebook Live, other technology to get the word out and gather feedback </a:t>
          </a:r>
        </a:p>
      </dsp:txBody>
      <dsp:txXfrm>
        <a:off x="69794" y="112586"/>
        <a:ext cx="5854955" cy="1290152"/>
      </dsp:txXfrm>
    </dsp:sp>
    <dsp:sp modelId="{D7A50FEE-92D7-4191-8116-7453202FEF89}">
      <dsp:nvSpPr>
        <dsp:cNvPr id="0" name=""/>
        <dsp:cNvSpPr/>
      </dsp:nvSpPr>
      <dsp:spPr>
        <a:xfrm>
          <a:off x="0" y="1547413"/>
          <a:ext cx="5994543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36538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Technology allows new voices to participate</a:t>
          </a:r>
        </a:p>
      </dsp:txBody>
      <dsp:txXfrm>
        <a:off x="69794" y="1617207"/>
        <a:ext cx="5854955" cy="1290152"/>
      </dsp:txXfrm>
    </dsp:sp>
    <dsp:sp modelId="{70C5C16B-6809-4FD3-B5CF-CBA70492C652}">
      <dsp:nvSpPr>
        <dsp:cNvPr id="0" name=""/>
        <dsp:cNvSpPr/>
      </dsp:nvSpPr>
      <dsp:spPr>
        <a:xfrm>
          <a:off x="0" y="3052033"/>
          <a:ext cx="5994543" cy="142974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36538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Use social media and the city’s website to provide updates</a:t>
          </a:r>
        </a:p>
      </dsp:txBody>
      <dsp:txXfrm>
        <a:off x="69794" y="3121827"/>
        <a:ext cx="5854955" cy="12901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FD71B-2A16-42AD-81D7-713A6C74716C}">
      <dsp:nvSpPr>
        <dsp:cNvPr id="0" name=""/>
        <dsp:cNvSpPr/>
      </dsp:nvSpPr>
      <dsp:spPr>
        <a:xfrm>
          <a:off x="0" y="1356"/>
          <a:ext cx="11074400" cy="95502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585E3-AD06-4F97-9784-78D2863820E3}">
      <dsp:nvSpPr>
        <dsp:cNvPr id="0" name=""/>
        <dsp:cNvSpPr/>
      </dsp:nvSpPr>
      <dsp:spPr>
        <a:xfrm>
          <a:off x="158664" y="88138"/>
          <a:ext cx="785730" cy="781465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3E1A4-2B09-4D35-A1F4-D636AC88842A}">
      <dsp:nvSpPr>
        <dsp:cNvPr id="0" name=""/>
        <dsp:cNvSpPr/>
      </dsp:nvSpPr>
      <dsp:spPr>
        <a:xfrm>
          <a:off x="1103059" y="1356"/>
          <a:ext cx="9971340" cy="955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074" tIns="101074" rIns="101074" bIns="10107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Our financial world is uncertain</a:t>
          </a:r>
          <a:r>
            <a:rPr lang="en-US" sz="2400" kern="1200">
              <a:latin typeface="Calibri"/>
            </a:rPr>
            <a:t>,</a:t>
          </a:r>
          <a:r>
            <a:rPr lang="en-US" sz="2400" b="0" i="0" u="none" strike="noStrike" kern="1200" cap="none" baseline="0" noProof="0">
              <a:latin typeface="Calibri"/>
              <a:cs typeface="Calibri"/>
            </a:rPr>
            <a:t> and</a:t>
          </a:r>
          <a:r>
            <a:rPr lang="en-US" sz="2400" kern="1200">
              <a:latin typeface="Calibri"/>
            </a:rPr>
            <a:t> </a:t>
          </a:r>
          <a:r>
            <a:rPr lang="en-US" sz="2400" kern="1200">
              <a:solidFill>
                <a:srgbClr val="010000"/>
              </a:solidFill>
              <a:latin typeface="Calibri"/>
            </a:rPr>
            <a:t>the 2020-21</a:t>
          </a:r>
          <a:r>
            <a:rPr lang="en-US" sz="2400" b="0" i="0" u="none" strike="noStrike" kern="1200" cap="none" baseline="0" noProof="0">
              <a:solidFill>
                <a:srgbClr val="010000"/>
              </a:solidFill>
              <a:latin typeface="Calibri"/>
              <a:cs typeface="Calibri"/>
            </a:rPr>
            <a:t> budget picture is unclear.</a:t>
          </a:r>
        </a:p>
      </dsp:txBody>
      <dsp:txXfrm>
        <a:off x="1103059" y="1356"/>
        <a:ext cx="9971340" cy="955029"/>
      </dsp:txXfrm>
    </dsp:sp>
    <dsp:sp modelId="{31ACCCDD-62F6-40CD-A231-B62E4F51E624}">
      <dsp:nvSpPr>
        <dsp:cNvPr id="0" name=""/>
        <dsp:cNvSpPr/>
      </dsp:nvSpPr>
      <dsp:spPr>
        <a:xfrm>
          <a:off x="0" y="1195143"/>
          <a:ext cx="11074400" cy="95502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7E6CA-6E37-4AFF-A3EC-A7C71C432551}">
      <dsp:nvSpPr>
        <dsp:cNvPr id="0" name=""/>
        <dsp:cNvSpPr/>
      </dsp:nvSpPr>
      <dsp:spPr>
        <a:xfrm>
          <a:off x="158664" y="1315343"/>
          <a:ext cx="785730" cy="71463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7BE4D-B783-41D9-8A0C-728BDB3ABCA7}">
      <dsp:nvSpPr>
        <dsp:cNvPr id="0" name=""/>
        <dsp:cNvSpPr/>
      </dsp:nvSpPr>
      <dsp:spPr>
        <a:xfrm>
          <a:off x="1103059" y="1195143"/>
          <a:ext cx="9971340" cy="955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074" tIns="101074" rIns="101074" bIns="10107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/>
            </a:rPr>
            <a:t>Cities</a:t>
          </a:r>
          <a:r>
            <a:rPr lang="en-US" sz="2400" kern="1200"/>
            <a:t> are starting now to plan ahead</a:t>
          </a:r>
          <a:r>
            <a:rPr lang="en-US" sz="2400" kern="1200">
              <a:latin typeface="Calibri"/>
            </a:rPr>
            <a:t> for a possible 6- to 18-month recession unlike any other.</a:t>
          </a:r>
          <a:endParaRPr lang="en-US" sz="2400" kern="1200"/>
        </a:p>
      </dsp:txBody>
      <dsp:txXfrm>
        <a:off x="1103059" y="1195143"/>
        <a:ext cx="9971340" cy="955029"/>
      </dsp:txXfrm>
    </dsp:sp>
    <dsp:sp modelId="{54660334-599C-42F4-8BAC-84BBFABBF9D8}">
      <dsp:nvSpPr>
        <dsp:cNvPr id="0" name=""/>
        <dsp:cNvSpPr/>
      </dsp:nvSpPr>
      <dsp:spPr>
        <a:xfrm>
          <a:off x="0" y="2388930"/>
          <a:ext cx="11074400" cy="95502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A87B8-2178-4395-AE08-C1480B9962BB}">
      <dsp:nvSpPr>
        <dsp:cNvPr id="0" name=""/>
        <dsp:cNvSpPr/>
      </dsp:nvSpPr>
      <dsp:spPr>
        <a:xfrm>
          <a:off x="193484" y="2509858"/>
          <a:ext cx="716090" cy="713175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6C089-F689-4ABB-907B-82BDA3956D53}">
      <dsp:nvSpPr>
        <dsp:cNvPr id="0" name=""/>
        <dsp:cNvSpPr/>
      </dsp:nvSpPr>
      <dsp:spPr>
        <a:xfrm>
          <a:off x="1103059" y="2388930"/>
          <a:ext cx="9971340" cy="955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074" tIns="101074" rIns="101074" bIns="10107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/>
            </a:rPr>
            <a:t>The four steps of the COVID-19 Recession Response form the foundation of a local government’s plan to address the crisis.</a:t>
          </a:r>
        </a:p>
      </dsp:txBody>
      <dsp:txXfrm>
        <a:off x="1103059" y="2388930"/>
        <a:ext cx="9971340" cy="955029"/>
      </dsp:txXfrm>
    </dsp:sp>
    <dsp:sp modelId="{BB54E37B-76DB-4B26-8B51-34103CFB4280}">
      <dsp:nvSpPr>
        <dsp:cNvPr id="0" name=""/>
        <dsp:cNvSpPr/>
      </dsp:nvSpPr>
      <dsp:spPr>
        <a:xfrm>
          <a:off x="0" y="3687341"/>
          <a:ext cx="11074400" cy="931077"/>
        </a:xfrm>
        <a:prstGeom prst="roundRect">
          <a:avLst>
            <a:gd name="adj" fmla="val 10000"/>
          </a:avLst>
        </a:prstGeom>
        <a:solidFill>
          <a:srgbClr val="F2F2F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50730-3A6F-4C20-8971-E14704AB6F95}">
      <dsp:nvSpPr>
        <dsp:cNvPr id="0" name=""/>
        <dsp:cNvSpPr/>
      </dsp:nvSpPr>
      <dsp:spPr>
        <a:xfrm>
          <a:off x="101300" y="3776303"/>
          <a:ext cx="971222" cy="75413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60D95-0EA5-4627-AA4F-299178165B95}">
      <dsp:nvSpPr>
        <dsp:cNvPr id="0" name=""/>
        <dsp:cNvSpPr/>
      </dsp:nvSpPr>
      <dsp:spPr>
        <a:xfrm>
          <a:off x="1103059" y="3582718"/>
          <a:ext cx="9971340" cy="1140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074" tIns="101074" rIns="101074" bIns="10107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/>
            </a:rPr>
            <a:t>Communication with the community and governing body is key to finding solutions</a:t>
          </a:r>
          <a:r>
            <a:rPr lang="en-US" sz="2400" kern="1200"/>
            <a:t>.</a:t>
          </a:r>
          <a:r>
            <a:rPr lang="en-US" sz="2400" kern="1200">
              <a:latin typeface="Calibri"/>
            </a:rPr>
            <a:t>  </a:t>
          </a:r>
          <a:endParaRPr lang="en-US" sz="2400" kern="1200"/>
        </a:p>
      </dsp:txBody>
      <dsp:txXfrm>
        <a:off x="1103059" y="3582718"/>
        <a:ext cx="9971340" cy="1140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B4FCD-EB08-3D4D-AFED-BF94BDA1097E}">
      <dsp:nvSpPr>
        <dsp:cNvPr id="0" name=""/>
        <dsp:cNvSpPr/>
      </dsp:nvSpPr>
      <dsp:spPr>
        <a:xfrm>
          <a:off x="4377376" y="0"/>
          <a:ext cx="6597834" cy="4724383"/>
        </a:xfrm>
        <a:prstGeom prst="rect">
          <a:avLst/>
        </a:prstGeom>
        <a:solidFill>
          <a:schemeClr val="bg1">
            <a:alpha val="4000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6611" tIns="247650" rIns="247650" bIns="247650" numCol="1" spcCol="1270" anchor="ctr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0" i="0" kern="1200"/>
        </a:p>
      </dsp:txBody>
      <dsp:txXfrm>
        <a:off x="4377376" y="0"/>
        <a:ext cx="6597834" cy="4724383"/>
      </dsp:txXfrm>
    </dsp:sp>
    <dsp:sp modelId="{BEBC9E12-93CF-1944-AAE0-92C74D84F642}">
      <dsp:nvSpPr>
        <dsp:cNvPr id="0" name=""/>
        <dsp:cNvSpPr/>
      </dsp:nvSpPr>
      <dsp:spPr>
        <a:xfrm>
          <a:off x="1039452" y="196132"/>
          <a:ext cx="2352797" cy="35291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95F55-6764-4352-9A36-861A323A6A27}">
      <dsp:nvSpPr>
        <dsp:cNvPr id="0" name=""/>
        <dsp:cNvSpPr/>
      </dsp:nvSpPr>
      <dsp:spPr>
        <a:xfrm rot="5400000">
          <a:off x="-263798" y="265150"/>
          <a:ext cx="1758654" cy="12310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 rot="-5400000">
        <a:off x="0" y="616881"/>
        <a:ext cx="1231058" cy="527596"/>
      </dsp:txXfrm>
    </dsp:sp>
    <dsp:sp modelId="{EEAC586E-331B-4D5F-8000-3A0668DAAFC9}">
      <dsp:nvSpPr>
        <dsp:cNvPr id="0" name=""/>
        <dsp:cNvSpPr/>
      </dsp:nvSpPr>
      <dsp:spPr>
        <a:xfrm rot="5400000">
          <a:off x="3245577" y="-2013167"/>
          <a:ext cx="1143125" cy="5172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About 95% of U.S. population</a:t>
          </a:r>
          <a:r>
            <a:rPr lang="en-US" sz="2300" kern="1200">
              <a:latin typeface="Calibri"/>
            </a:rPr>
            <a:t>, </a:t>
          </a:r>
          <a:r>
            <a:rPr lang="en-US" sz="2300" kern="1200"/>
            <a:t>about 306 million people</a:t>
          </a:r>
          <a:r>
            <a:rPr lang="en-US" sz="2300" kern="1200">
              <a:latin typeface="Calibri"/>
            </a:rPr>
            <a:t>, </a:t>
          </a:r>
          <a:r>
            <a:rPr lang="en-US" sz="2300" kern="1200"/>
            <a:t>are under </a:t>
          </a:r>
          <a:r>
            <a:rPr lang="en-US" sz="2300" kern="1200">
              <a:latin typeface="Calibri"/>
            </a:rPr>
            <a:t>stay-at-home</a:t>
          </a:r>
          <a:r>
            <a:rPr lang="en-US" sz="2300" kern="1200"/>
            <a:t> orders</a:t>
          </a:r>
        </a:p>
      </dsp:txBody>
      <dsp:txXfrm rot="-5400000">
        <a:off x="1231058" y="57155"/>
        <a:ext cx="5116361" cy="1031519"/>
      </dsp:txXfrm>
    </dsp:sp>
    <dsp:sp modelId="{21402FD8-7EC7-44BA-B267-EC884A95D21E}">
      <dsp:nvSpPr>
        <dsp:cNvPr id="0" name=""/>
        <dsp:cNvSpPr/>
      </dsp:nvSpPr>
      <dsp:spPr>
        <a:xfrm rot="5400000">
          <a:off x="-263798" y="1831294"/>
          <a:ext cx="1758654" cy="1231058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 rot="-5400000">
        <a:off x="0" y="2183025"/>
        <a:ext cx="1231058" cy="527596"/>
      </dsp:txXfrm>
    </dsp:sp>
    <dsp:sp modelId="{BA394D6C-9E2D-42C9-9BA2-DA406262080A}">
      <dsp:nvSpPr>
        <dsp:cNvPr id="0" name=""/>
        <dsp:cNvSpPr/>
      </dsp:nvSpPr>
      <dsp:spPr>
        <a:xfrm rot="5400000">
          <a:off x="3245577" y="-447023"/>
          <a:ext cx="1143125" cy="5172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Consequently</a:t>
          </a:r>
          <a:r>
            <a:rPr lang="en-US" sz="2300" kern="1200">
              <a:latin typeface="Calibri"/>
            </a:rPr>
            <a:t>,</a:t>
          </a:r>
          <a:r>
            <a:rPr lang="en-US" sz="2300" kern="1200"/>
            <a:t> economic activity has been greatly decreased</a:t>
          </a:r>
        </a:p>
      </dsp:txBody>
      <dsp:txXfrm rot="-5400000">
        <a:off x="1231058" y="1623299"/>
        <a:ext cx="5116361" cy="1031519"/>
      </dsp:txXfrm>
    </dsp:sp>
    <dsp:sp modelId="{DD7EF861-C1CC-4DFC-9DBA-D36ECF2836AE}">
      <dsp:nvSpPr>
        <dsp:cNvPr id="0" name=""/>
        <dsp:cNvSpPr/>
      </dsp:nvSpPr>
      <dsp:spPr>
        <a:xfrm rot="5400000">
          <a:off x="-263798" y="3397438"/>
          <a:ext cx="1758654" cy="12310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 rot="-5400000">
        <a:off x="0" y="3749169"/>
        <a:ext cx="1231058" cy="527596"/>
      </dsp:txXfrm>
    </dsp:sp>
    <dsp:sp modelId="{21CDABD2-6CCE-46B9-B004-B7562E22D926}">
      <dsp:nvSpPr>
        <dsp:cNvPr id="0" name=""/>
        <dsp:cNvSpPr/>
      </dsp:nvSpPr>
      <dsp:spPr>
        <a:xfrm rot="5400000">
          <a:off x="3245577" y="1119120"/>
          <a:ext cx="1143125" cy="5172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Local </a:t>
          </a:r>
          <a:r>
            <a:rPr lang="en-US" sz="2300" kern="1200">
              <a:latin typeface="Calibri"/>
            </a:rPr>
            <a:t>governments</a:t>
          </a:r>
          <a:r>
            <a:rPr lang="en-US" sz="2300" kern="1200"/>
            <a:t>, especially cities, depend on economic activity for tax revenues</a:t>
          </a:r>
        </a:p>
      </dsp:txBody>
      <dsp:txXfrm rot="-5400000">
        <a:off x="1231058" y="3189443"/>
        <a:ext cx="5116361" cy="1031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ED565-3211-4183-BB88-46A0A9B652D3}">
      <dsp:nvSpPr>
        <dsp:cNvPr id="0" name=""/>
        <dsp:cNvSpPr/>
      </dsp:nvSpPr>
      <dsp:spPr>
        <a:xfrm>
          <a:off x="830579" y="0"/>
          <a:ext cx="9413240" cy="499918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2ABEF-0702-4A55-BA7C-C2FA67820EAD}">
      <dsp:nvSpPr>
        <dsp:cNvPr id="0" name=""/>
        <dsp:cNvSpPr/>
      </dsp:nvSpPr>
      <dsp:spPr>
        <a:xfrm>
          <a:off x="11896" y="1499754"/>
          <a:ext cx="3564572" cy="1999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Nearly 9 in 10 </a:t>
          </a:r>
          <a:r>
            <a:rPr lang="en-US" sz="1900" kern="1200">
              <a:latin typeface="Calibri"/>
            </a:rPr>
            <a:t>city leaders</a:t>
          </a:r>
          <a:r>
            <a:rPr lang="en-US" sz="1900" kern="1200"/>
            <a:t> say they expect major budget shortfalls according to a survey of 2,400 local leaders by National League of Cities and U.S. Conference of Mayors</a:t>
          </a:r>
        </a:p>
      </dsp:txBody>
      <dsp:txXfrm>
        <a:off x="109512" y="1597370"/>
        <a:ext cx="3369340" cy="1804440"/>
      </dsp:txXfrm>
    </dsp:sp>
    <dsp:sp modelId="{850025C2-B60F-4F3B-87DC-8E8BB9B0CB4C}">
      <dsp:nvSpPr>
        <dsp:cNvPr id="0" name=""/>
        <dsp:cNvSpPr/>
      </dsp:nvSpPr>
      <dsp:spPr>
        <a:xfrm>
          <a:off x="3754913" y="1499754"/>
          <a:ext cx="3564572" cy="199967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CARES Act is putting $2 trillion into economy, direct aid to cities under 500,000 is still unclear, but it appears to be about $170 per capita  (California  numbers)</a:t>
          </a:r>
        </a:p>
      </dsp:txBody>
      <dsp:txXfrm>
        <a:off x="3852529" y="1597370"/>
        <a:ext cx="3369340" cy="1804440"/>
      </dsp:txXfrm>
    </dsp:sp>
    <dsp:sp modelId="{FECC546D-C374-41CA-ACF2-BF32D5EE4656}">
      <dsp:nvSpPr>
        <dsp:cNvPr id="0" name=""/>
        <dsp:cNvSpPr/>
      </dsp:nvSpPr>
      <dsp:spPr>
        <a:xfrm>
          <a:off x="7497931" y="1499754"/>
          <a:ext cx="3564572" cy="1999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/>
            <a:t>Local governments                       must                                       submit                                certifications                                by April 17</a:t>
          </a:r>
          <a:endParaRPr lang="en-US" sz="1900" kern="1200" dirty="0"/>
        </a:p>
      </dsp:txBody>
      <dsp:txXfrm>
        <a:off x="7595547" y="1597370"/>
        <a:ext cx="3369340" cy="18044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0E0C7-C8BA-43E8-A183-81F6A085B0A8}">
      <dsp:nvSpPr>
        <dsp:cNvPr id="0" name=""/>
        <dsp:cNvSpPr/>
      </dsp:nvSpPr>
      <dsp:spPr>
        <a:xfrm>
          <a:off x="3715660" y="3201"/>
          <a:ext cx="2027004" cy="920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Property Tax</a:t>
          </a:r>
        </a:p>
      </dsp:txBody>
      <dsp:txXfrm>
        <a:off x="3760575" y="48116"/>
        <a:ext cx="1937174" cy="830255"/>
      </dsp:txXfrm>
    </dsp:sp>
    <dsp:sp modelId="{A7175C3B-5883-418B-AB31-EB654D0B86E0}">
      <dsp:nvSpPr>
        <dsp:cNvPr id="0" name=""/>
        <dsp:cNvSpPr/>
      </dsp:nvSpPr>
      <dsp:spPr>
        <a:xfrm>
          <a:off x="2626045" y="495075"/>
          <a:ext cx="4331311" cy="4331311"/>
        </a:xfrm>
        <a:custGeom>
          <a:avLst/>
          <a:gdLst/>
          <a:ahLst/>
          <a:cxnLst/>
          <a:rect l="0" t="0" r="0" b="0"/>
          <a:pathLst>
            <a:path>
              <a:moveTo>
                <a:pt x="3125099" y="224127"/>
              </a:moveTo>
              <a:arcTo wR="2165655" hR="2165655" stAng="17777830" swAng="14819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53817-EE8D-4E29-8370-06612CB29727}">
      <dsp:nvSpPr>
        <dsp:cNvPr id="0" name=""/>
        <dsp:cNvSpPr/>
      </dsp:nvSpPr>
      <dsp:spPr>
        <a:xfrm>
          <a:off x="5734043" y="1305111"/>
          <a:ext cx="2027004" cy="92008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Income Tax</a:t>
          </a:r>
        </a:p>
      </dsp:txBody>
      <dsp:txXfrm>
        <a:off x="5778958" y="1350026"/>
        <a:ext cx="1937174" cy="830255"/>
      </dsp:txXfrm>
    </dsp:sp>
    <dsp:sp modelId="{5012D78B-BD95-4F47-BA91-F6F14BF3BB8F}">
      <dsp:nvSpPr>
        <dsp:cNvPr id="0" name=""/>
        <dsp:cNvSpPr/>
      </dsp:nvSpPr>
      <dsp:spPr>
        <a:xfrm>
          <a:off x="2578121" y="369339"/>
          <a:ext cx="4331311" cy="4331311"/>
        </a:xfrm>
        <a:custGeom>
          <a:avLst/>
          <a:gdLst/>
          <a:ahLst/>
          <a:cxnLst/>
          <a:rect l="0" t="0" r="0" b="0"/>
          <a:pathLst>
            <a:path>
              <a:moveTo>
                <a:pt x="4310233" y="1864239"/>
              </a:moveTo>
              <a:arcTo wR="2165655" hR="2165655" stAng="21119976" swAng="13258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4C3C2-BACE-4F84-AA8A-833F193C7655}">
      <dsp:nvSpPr>
        <dsp:cNvPr id="0" name=""/>
        <dsp:cNvSpPr/>
      </dsp:nvSpPr>
      <dsp:spPr>
        <a:xfrm>
          <a:off x="5676903" y="3070712"/>
          <a:ext cx="2027004" cy="920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Sales Tax, Hotel Tax, Property Transfer Tax</a:t>
          </a:r>
        </a:p>
      </dsp:txBody>
      <dsp:txXfrm>
        <a:off x="5721818" y="3115627"/>
        <a:ext cx="1937174" cy="830255"/>
      </dsp:txXfrm>
    </dsp:sp>
    <dsp:sp modelId="{603F3AFA-43B6-4C82-816E-CFD14ABB196B}">
      <dsp:nvSpPr>
        <dsp:cNvPr id="0" name=""/>
        <dsp:cNvSpPr/>
      </dsp:nvSpPr>
      <dsp:spPr>
        <a:xfrm>
          <a:off x="2547695" y="471701"/>
          <a:ext cx="4331311" cy="4331311"/>
        </a:xfrm>
        <a:custGeom>
          <a:avLst/>
          <a:gdLst/>
          <a:ahLst/>
          <a:cxnLst/>
          <a:rect l="0" t="0" r="0" b="0"/>
          <a:pathLst>
            <a:path>
              <a:moveTo>
                <a:pt x="3850898" y="3525810"/>
              </a:moveTo>
              <a:arcTo wR="2165655" hR="2165655" stAng="2334414" swAng="13492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F717E-FAC3-41AC-A478-E0E05E95B22A}">
      <dsp:nvSpPr>
        <dsp:cNvPr id="0" name=""/>
        <dsp:cNvSpPr/>
      </dsp:nvSpPr>
      <dsp:spPr>
        <a:xfrm>
          <a:off x="3715660" y="4334512"/>
          <a:ext cx="2027004" cy="92008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Business License Tax</a:t>
          </a:r>
        </a:p>
      </dsp:txBody>
      <dsp:txXfrm>
        <a:off x="3760575" y="4379427"/>
        <a:ext cx="1937174" cy="830255"/>
      </dsp:txXfrm>
    </dsp:sp>
    <dsp:sp modelId="{607A9898-5945-4F2B-ADB5-6442ABA9BC4D}">
      <dsp:nvSpPr>
        <dsp:cNvPr id="0" name=""/>
        <dsp:cNvSpPr/>
      </dsp:nvSpPr>
      <dsp:spPr>
        <a:xfrm>
          <a:off x="2616284" y="492138"/>
          <a:ext cx="4331311" cy="4331311"/>
        </a:xfrm>
        <a:custGeom>
          <a:avLst/>
          <a:gdLst/>
          <a:ahLst/>
          <a:cxnLst/>
          <a:rect l="0" t="0" r="0" b="0"/>
          <a:pathLst>
            <a:path>
              <a:moveTo>
                <a:pt x="1091316" y="4046043"/>
              </a:moveTo>
              <a:arcTo wR="2165655" hR="2165655" stAng="7184461" swAng="14537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A826D-8D6B-40EE-A804-376BF2DC5773}">
      <dsp:nvSpPr>
        <dsp:cNvPr id="0" name=""/>
        <dsp:cNvSpPr/>
      </dsp:nvSpPr>
      <dsp:spPr>
        <a:xfrm>
          <a:off x="1744898" y="3004032"/>
          <a:ext cx="2027004" cy="920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Utility Users Tax, Franchise Payments</a:t>
          </a:r>
        </a:p>
      </dsp:txBody>
      <dsp:txXfrm>
        <a:off x="1789813" y="3048947"/>
        <a:ext cx="1937174" cy="830255"/>
      </dsp:txXfrm>
    </dsp:sp>
    <dsp:sp modelId="{D9200D98-483E-4E8A-8672-9EAE0C32D6B8}">
      <dsp:nvSpPr>
        <dsp:cNvPr id="0" name=""/>
        <dsp:cNvSpPr/>
      </dsp:nvSpPr>
      <dsp:spPr>
        <a:xfrm>
          <a:off x="2579072" y="409981"/>
          <a:ext cx="4331311" cy="4331311"/>
        </a:xfrm>
        <a:custGeom>
          <a:avLst/>
          <a:gdLst/>
          <a:ahLst/>
          <a:cxnLst/>
          <a:rect l="0" t="0" r="0" b="0"/>
          <a:pathLst>
            <a:path>
              <a:moveTo>
                <a:pt x="41100" y="2585573"/>
              </a:moveTo>
              <a:arcTo wR="2165655" hR="2165655" stAng="10129177" swAng="13542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A7D35-B47B-405C-AD39-B03939A47892}">
      <dsp:nvSpPr>
        <dsp:cNvPr id="0" name=""/>
        <dsp:cNvSpPr/>
      </dsp:nvSpPr>
      <dsp:spPr>
        <a:xfrm>
          <a:off x="1773478" y="1219383"/>
          <a:ext cx="2027004" cy="92008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Recreation and Fee Programs</a:t>
          </a:r>
        </a:p>
      </dsp:txBody>
      <dsp:txXfrm>
        <a:off x="1818393" y="1264298"/>
        <a:ext cx="1937174" cy="830255"/>
      </dsp:txXfrm>
    </dsp:sp>
    <dsp:sp modelId="{A6373140-B358-4CEB-BAB0-F3A2689CE7F6}">
      <dsp:nvSpPr>
        <dsp:cNvPr id="0" name=""/>
        <dsp:cNvSpPr/>
      </dsp:nvSpPr>
      <dsp:spPr>
        <a:xfrm>
          <a:off x="2572729" y="458332"/>
          <a:ext cx="4331311" cy="4331311"/>
        </a:xfrm>
        <a:custGeom>
          <a:avLst/>
          <a:gdLst/>
          <a:ahLst/>
          <a:cxnLst/>
          <a:rect l="0" t="0" r="0" b="0"/>
          <a:pathLst>
            <a:path>
              <a:moveTo>
                <a:pt x="522500" y="754944"/>
              </a:moveTo>
              <a:arcTo wR="2165655" hR="2165655" stAng="13238841" swAng="12575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09B5F-D791-41F2-A353-E70A5F64CB62}">
      <dsp:nvSpPr>
        <dsp:cNvPr id="0" name=""/>
        <dsp:cNvSpPr/>
      </dsp:nvSpPr>
      <dsp:spPr>
        <a:xfrm rot="5400000">
          <a:off x="6083956" y="-2164790"/>
          <a:ext cx="1791586" cy="6569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Recent and budgeted (pre-recession) revenues and expenditures by category, fund balance</a:t>
          </a:r>
        </a:p>
      </dsp:txBody>
      <dsp:txXfrm rot="-5400000">
        <a:off x="3695161" y="311463"/>
        <a:ext cx="6481718" cy="1616670"/>
      </dsp:txXfrm>
    </dsp:sp>
    <dsp:sp modelId="{5EFDA6EA-76BB-4623-BBEC-8CEBA34CE298}">
      <dsp:nvSpPr>
        <dsp:cNvPr id="0" name=""/>
        <dsp:cNvSpPr/>
      </dsp:nvSpPr>
      <dsp:spPr>
        <a:xfrm>
          <a:off x="0" y="56"/>
          <a:ext cx="3695161" cy="2239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Agency-specific      data</a:t>
          </a:r>
        </a:p>
      </dsp:txBody>
      <dsp:txXfrm>
        <a:off x="109323" y="109379"/>
        <a:ext cx="3476515" cy="2020837"/>
      </dsp:txXfrm>
    </dsp:sp>
    <dsp:sp modelId="{1147345C-0994-4E66-8885-1057F39D54B7}">
      <dsp:nvSpPr>
        <dsp:cNvPr id="0" name=""/>
        <dsp:cNvSpPr/>
      </dsp:nvSpPr>
      <dsp:spPr>
        <a:xfrm rot="5400000">
          <a:off x="6083956" y="186667"/>
          <a:ext cx="1791586" cy="6569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No-recession forecast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Recession forecast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Allow for flexibility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Dashboard of charts showing fund balance, annual shortfall, revenue loss, cash flow</a:t>
          </a:r>
        </a:p>
      </dsp:txBody>
      <dsp:txXfrm rot="-5400000">
        <a:off x="3695161" y="2662920"/>
        <a:ext cx="6481718" cy="1616670"/>
      </dsp:txXfrm>
    </dsp:sp>
    <dsp:sp modelId="{4AA89B1D-291C-4E8C-B64D-E214AFC35A36}">
      <dsp:nvSpPr>
        <dsp:cNvPr id="0" name=""/>
        <dsp:cNvSpPr/>
      </dsp:nvSpPr>
      <dsp:spPr>
        <a:xfrm>
          <a:off x="0" y="2351513"/>
          <a:ext cx="3695161" cy="2239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Different scenarios</a:t>
          </a:r>
        </a:p>
      </dsp:txBody>
      <dsp:txXfrm>
        <a:off x="109323" y="2460836"/>
        <a:ext cx="3476515" cy="20208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29618-445D-4230-B6E2-0DD4D10A52C7}">
      <dsp:nvSpPr>
        <dsp:cNvPr id="0" name=""/>
        <dsp:cNvSpPr/>
      </dsp:nvSpPr>
      <dsp:spPr>
        <a:xfrm rot="5400000">
          <a:off x="4973012" y="-1581350"/>
          <a:ext cx="3634742" cy="7706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Magnitude and duration of losses, by source by fiscal year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Pre-recession growth rates by revenue source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Payroll growth by police/fire/other; set growth rates such as pension, O&amp;M, debt, capital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New local sales tax, budget cuts, budget increases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Potential federal aid or cash flow loan</a:t>
          </a:r>
        </a:p>
      </dsp:txBody>
      <dsp:txXfrm rot="-5400000">
        <a:off x="2937319" y="631776"/>
        <a:ext cx="7528696" cy="3279876"/>
      </dsp:txXfrm>
    </dsp:sp>
    <dsp:sp modelId="{297B274C-71D6-4455-8031-FD8F3357CBCD}">
      <dsp:nvSpPr>
        <dsp:cNvPr id="0" name=""/>
        <dsp:cNvSpPr/>
      </dsp:nvSpPr>
      <dsp:spPr>
        <a:xfrm>
          <a:off x="25180" y="0"/>
          <a:ext cx="2912138" cy="4543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/>
            <a:t>Key assumptions</a:t>
          </a:r>
        </a:p>
      </dsp:txBody>
      <dsp:txXfrm>
        <a:off x="167339" y="142159"/>
        <a:ext cx="2627820" cy="42591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9E037-E549-4E66-9F23-D581CEC1C708}">
      <dsp:nvSpPr>
        <dsp:cNvPr id="0" name=""/>
        <dsp:cNvSpPr/>
      </dsp:nvSpPr>
      <dsp:spPr>
        <a:xfrm>
          <a:off x="-4722594" y="-723906"/>
          <a:ext cx="5625178" cy="5625178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E0C6A-A9CF-49FF-AE64-645FFC55A36A}">
      <dsp:nvSpPr>
        <dsp:cNvPr id="0" name=""/>
        <dsp:cNvSpPr/>
      </dsp:nvSpPr>
      <dsp:spPr>
        <a:xfrm>
          <a:off x="395013" y="261001"/>
          <a:ext cx="11252329" cy="522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60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Reduce capital asset investments</a:t>
          </a:r>
        </a:p>
      </dsp:txBody>
      <dsp:txXfrm>
        <a:off x="395013" y="261001"/>
        <a:ext cx="11252329" cy="522337"/>
      </dsp:txXfrm>
    </dsp:sp>
    <dsp:sp modelId="{AD390E92-EBAB-41B9-8AF0-E25FE46A1B5D}">
      <dsp:nvSpPr>
        <dsp:cNvPr id="0" name=""/>
        <dsp:cNvSpPr/>
      </dsp:nvSpPr>
      <dsp:spPr>
        <a:xfrm>
          <a:off x="68552" y="195709"/>
          <a:ext cx="652922" cy="652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DB0CE-D6C8-4F35-BACA-3860D74298BF}">
      <dsp:nvSpPr>
        <dsp:cNvPr id="0" name=""/>
        <dsp:cNvSpPr/>
      </dsp:nvSpPr>
      <dsp:spPr>
        <a:xfrm>
          <a:off x="769305" y="1044257"/>
          <a:ext cx="10878037" cy="52233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60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Defer some purchases</a:t>
          </a:r>
        </a:p>
      </dsp:txBody>
      <dsp:txXfrm>
        <a:off x="769305" y="1044257"/>
        <a:ext cx="10878037" cy="522337"/>
      </dsp:txXfrm>
    </dsp:sp>
    <dsp:sp modelId="{CA408236-D2D3-49F0-B79E-49D116B12CC6}">
      <dsp:nvSpPr>
        <dsp:cNvPr id="0" name=""/>
        <dsp:cNvSpPr/>
      </dsp:nvSpPr>
      <dsp:spPr>
        <a:xfrm>
          <a:off x="442844" y="978965"/>
          <a:ext cx="652922" cy="652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E9B36-49A7-4608-94BF-9EAEB86C44FC}">
      <dsp:nvSpPr>
        <dsp:cNvPr id="0" name=""/>
        <dsp:cNvSpPr/>
      </dsp:nvSpPr>
      <dsp:spPr>
        <a:xfrm>
          <a:off x="884183" y="1827513"/>
          <a:ext cx="10763159" cy="522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60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Improve capital project management</a:t>
          </a:r>
        </a:p>
      </dsp:txBody>
      <dsp:txXfrm>
        <a:off x="884183" y="1827513"/>
        <a:ext cx="10763159" cy="522337"/>
      </dsp:txXfrm>
    </dsp:sp>
    <dsp:sp modelId="{E98B83E5-A9FC-40BE-9F62-7F4426347C03}">
      <dsp:nvSpPr>
        <dsp:cNvPr id="0" name=""/>
        <dsp:cNvSpPr/>
      </dsp:nvSpPr>
      <dsp:spPr>
        <a:xfrm>
          <a:off x="557722" y="1762221"/>
          <a:ext cx="652922" cy="652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CDEA8-E72A-430C-A883-0020F1826091}">
      <dsp:nvSpPr>
        <dsp:cNvPr id="0" name=""/>
        <dsp:cNvSpPr/>
      </dsp:nvSpPr>
      <dsp:spPr>
        <a:xfrm>
          <a:off x="769305" y="2610769"/>
          <a:ext cx="10878037" cy="52233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60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Reexamine maintenance and replacement standards</a:t>
          </a:r>
        </a:p>
      </dsp:txBody>
      <dsp:txXfrm>
        <a:off x="769305" y="2610769"/>
        <a:ext cx="10878037" cy="522337"/>
      </dsp:txXfrm>
    </dsp:sp>
    <dsp:sp modelId="{AC9F23B8-B2D9-4032-8447-BEBACD70A908}">
      <dsp:nvSpPr>
        <dsp:cNvPr id="0" name=""/>
        <dsp:cNvSpPr/>
      </dsp:nvSpPr>
      <dsp:spPr>
        <a:xfrm>
          <a:off x="442844" y="2545477"/>
          <a:ext cx="652922" cy="652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E6E6C-8984-4B4B-BFDA-5F91DFF44312}">
      <dsp:nvSpPr>
        <dsp:cNvPr id="0" name=""/>
        <dsp:cNvSpPr/>
      </dsp:nvSpPr>
      <dsp:spPr>
        <a:xfrm>
          <a:off x="395013" y="3394025"/>
          <a:ext cx="11252329" cy="522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60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Refinance debt</a:t>
          </a:r>
        </a:p>
      </dsp:txBody>
      <dsp:txXfrm>
        <a:off x="395013" y="3394025"/>
        <a:ext cx="11252329" cy="522337"/>
      </dsp:txXfrm>
    </dsp:sp>
    <dsp:sp modelId="{7F6EAC9B-42DC-4126-BE8A-E467A5596025}">
      <dsp:nvSpPr>
        <dsp:cNvPr id="0" name=""/>
        <dsp:cNvSpPr/>
      </dsp:nvSpPr>
      <dsp:spPr>
        <a:xfrm>
          <a:off x="68552" y="3328733"/>
          <a:ext cx="652922" cy="652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fld id="{C16F9FE5-6C35-4759-988B-7E5427BE1ED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173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9E639A61-70D8-4953-B35C-EBF401D9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73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fld id="{5D135DF3-4C08-49E1-BD11-9F934B8D4D5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7" tIns="47418" rIns="94837" bIns="474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561234"/>
            <a:ext cx="5850835" cy="4320213"/>
          </a:xfrm>
          <a:prstGeom prst="rect">
            <a:avLst/>
          </a:prstGeom>
        </p:spPr>
        <p:txBody>
          <a:bodyPr vert="horz" lIns="94837" tIns="47418" rIns="94837" bIns="474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173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91F2B084-1BB2-40A9-B00D-8A4D9A55D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8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2B084-1BB2-40A9-B00D-8A4D9A55DC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90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2B084-1BB2-40A9-B00D-8A4D9A55DC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2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2B084-1BB2-40A9-B00D-8A4D9A55DC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2B084-1BB2-40A9-B00D-8A4D9A55DC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8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Recovery</a:t>
            </a:r>
            <a:r>
              <a:rPr lang="en-US" baseline="0"/>
              <a:t> could take years as we won’t approach resumption of normal activity until a vaccine is developed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B084-1BB2-40A9-B00D-8A4D9A55DC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2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the key slide - important to emphasize state differences ... if you're sales or earnings tax  (or hotel tax) dependent you have a big problem right away; if not, could have a year or so to 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B084-1BB2-40A9-B00D-8A4D9A55DC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66FF"/>
                </a:solidFill>
              </a:rPr>
              <a:t>Turn</a:t>
            </a:r>
            <a:r>
              <a:rPr lang="en-US" baseline="0" dirty="0">
                <a:solidFill>
                  <a:srgbClr val="0066FF"/>
                </a:solidFill>
              </a:rPr>
              <a:t> over to Bob at the start of this slide. </a:t>
            </a:r>
            <a:r>
              <a:rPr lang="en-US" dirty="0">
                <a:solidFill>
                  <a:srgbClr val="0066FF"/>
                </a:solidFill>
              </a:rPr>
              <a:t>Need to forecast the magnitude and duration of revenue impacts by source and fiscal year"  (that's the response to the question in the header)</a:t>
            </a:r>
            <a:r>
              <a:rPr lang="en-US" baseline="0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rgbClr val="0066FF"/>
                </a:solidFill>
              </a:rPr>
              <a:t>Losses are compared to a pre-recession forecast</a:t>
            </a:r>
            <a:endParaRPr lang="en-US" dirty="0">
              <a:solidFill>
                <a:srgbClr val="0066FF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B084-1BB2-40A9-B00D-8A4D9A55DC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9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Andy</a:t>
            </a:r>
            <a:r>
              <a:rPr lang="en-US" baseline="0" dirty="0"/>
              <a:t> takes over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B084-1BB2-40A9-B00D-8A4D9A55DC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63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service</a:t>
            </a:r>
            <a:r>
              <a:rPr lang="en-US" baseline="0" dirty="0"/>
              <a:t> sharing, but that’s longer than the short time frame we’re talking about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B084-1BB2-40A9-B00D-8A4D9A55DC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30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Nancy starts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B084-1BB2-40A9-B00D-8A4D9A55DC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8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3040"/>
            <a:ext cx="12192000" cy="1892808"/>
          </a:xfrm>
          <a:solidFill>
            <a:srgbClr val="0070C0"/>
          </a:solidFill>
          <a:effectLst/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600" y="3810000"/>
            <a:ext cx="5994400" cy="1905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295400"/>
            <a:ext cx="12192000" cy="182880"/>
          </a:xfrm>
          <a:prstGeom prst="rect">
            <a:avLst/>
          </a:prstGeom>
          <a:solidFill>
            <a:srgbClr val="56AC49"/>
          </a:solidFill>
          <a:effectLst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352800"/>
            <a:ext cx="12192000" cy="182880"/>
          </a:xfrm>
          <a:prstGeom prst="rect">
            <a:avLst/>
          </a:prstGeom>
          <a:solidFill>
            <a:srgbClr val="56AC49"/>
          </a:solidFill>
          <a:effectLst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5"/>
          <p:cNvSpPr/>
          <p:nvPr/>
        </p:nvSpPr>
        <p:spPr>
          <a:xfrm rot="5400000">
            <a:off x="-133800" y="9659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09600" y="515566"/>
            <a:ext cx="10972800" cy="115759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09599" y="1887166"/>
            <a:ext cx="10972799" cy="42950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3pPr>
            <a:lvl4pPr marL="2438339" lvl="3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4pPr>
            <a:lvl5pPr marL="3047924" lvl="4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5pPr>
            <a:lvl6pPr marL="3657509" lvl="5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6pPr>
            <a:lvl7pPr marL="4267093" lvl="6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7pPr>
            <a:lvl8pPr marL="4876678" lvl="7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8pPr>
            <a:lvl9pPr marL="5486263" lvl="8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540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#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190500"/>
      </p:ext>
    </p:extLst>
  </p:cSld>
  <p:clrMapOvr>
    <a:masterClrMapping/>
  </p:clrMapOvr>
  <p:transition spd="slow" advClick="0" advTm="100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7EE8-08E8-4059-8AE8-E20F06E73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CFA0E-F205-44CF-A21F-A962A994A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53991-706B-40AC-BECB-297F741B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2DD6-90C7-4D19-B377-B541AE41119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06CF1-29D0-4D1D-9498-BFA9F8855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315AB-E102-4303-93B4-DA77AEEF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14F7-3E52-4438-8917-978542C7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45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10A3-4B40-4B60-9996-77EC8A1B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458B6-072A-4B49-BF1C-618612A58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E4DB2-D275-4CDB-95E9-A0A788DC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2DD6-90C7-4D19-B377-B541AE41119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42E27-6997-427B-A86D-7360A9E0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61877-5536-40FD-9F8F-DC5571A6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14F7-3E52-4438-8917-978542C7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3B62B-CDA9-496F-85A7-BBAD4FB9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402BC-5D40-49BE-B00F-BF29526CC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49F74-7CBA-43DF-824A-A1C75101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2DD6-90C7-4D19-B377-B541AE41119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E6915-8F1D-4758-8A02-4D48E126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65DFC-863D-495B-B1C6-080D114D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14F7-3E52-4438-8917-978542C7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5FC2D-AC7C-4ED6-B49A-42C9B7138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74417-A0DA-4410-9D02-BAF46E355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00AA3-34C2-440C-8039-0BF4860BE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0003C-2D23-4166-AA83-64606049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2DD6-90C7-4D19-B377-B541AE41119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5E6F2-221B-4312-A8EE-C8439EF2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B3412-5ACD-4A34-86E0-A189A2C9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14F7-3E52-4438-8917-978542C7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79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70186-98F5-440C-9267-5DFFB1D8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47B8E-5B6D-49CE-8C38-805830B63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350ED-7E49-4B97-9119-F208942D0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93BCE-B885-43E6-8A3D-36A6EF84E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5B27E-978E-46F1-9156-0A726194F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F79C21-9032-431E-92F8-0E5D9846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2DD6-90C7-4D19-B377-B541AE41119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07BF1-9A1E-4A71-8870-1E673BBE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DCEA53-491E-4954-BBFF-6ABB7B72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14F7-3E52-4438-8917-978542C7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8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EE21F-7451-4C10-B2C5-BF4CDFBD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7FC8B7-7596-4DB7-8BC2-62296FA0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2DD6-90C7-4D19-B377-B541AE41119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3E737-3828-41E4-B6B7-36551F93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265EF-3319-4F79-975A-0B51AEA7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14F7-3E52-4438-8917-978542C7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12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8F794-2D5C-4C35-BF13-72A07689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2DD6-90C7-4D19-B377-B541AE41119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BC4E5-38FE-49E3-B2C3-C5FA4941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0A803-422E-4628-9905-57876F29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14F7-3E52-4438-8917-978542C7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46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C40C-60AE-4EF6-8AAB-BE0DB075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22439-5590-438E-B713-C0E2400A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14F69-B3DD-4500-B11A-3E2B05F9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FD1B1-642C-465E-8C97-FFD04583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2DD6-90C7-4D19-B377-B541AE41119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75504-4F40-4134-AEC0-858AEDCB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C0ABE-8BDE-424E-ADA7-49223C32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14F7-3E52-4438-8917-978542C7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6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 icon only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0150" y="6318885"/>
            <a:ext cx="831850" cy="5391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074400" cy="4724399"/>
          </a:xfrm>
        </p:spPr>
        <p:txBody>
          <a:bodyPr/>
          <a:lstStyle>
            <a:lvl1pPr>
              <a:spcBef>
                <a:spcPts val="600"/>
              </a:spcBef>
              <a:defRPr sz="3200"/>
            </a:lvl1pPr>
            <a:lvl2pPr>
              <a:spcBef>
                <a:spcPts val="6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6800" y="6357202"/>
            <a:ext cx="914400" cy="365125"/>
          </a:xfrm>
        </p:spPr>
        <p:txBody>
          <a:bodyPr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fld id="{4A761650-80D9-4F46-85DA-343E20816E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0" y="-25101"/>
            <a:ext cx="12192000" cy="1213821"/>
          </a:xfrm>
          <a:solidFill>
            <a:srgbClr val="0070C0"/>
          </a:solidFill>
        </p:spPr>
        <p:txBody>
          <a:bodyPr tIns="91440">
            <a:normAutofit/>
          </a:bodyPr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88720"/>
            <a:ext cx="12192000" cy="137160"/>
          </a:xfrm>
          <a:prstGeom prst="rect">
            <a:avLst/>
          </a:prstGeom>
          <a:solidFill>
            <a:srgbClr val="56AC49"/>
          </a:solidFill>
          <a:effectLst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0D78-4A05-4035-ADD1-BDFB69C7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BD2AA-8F01-445E-BC8E-F0D7B4BF8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1D44A-8CC8-4764-8872-DDA974908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56C63-3264-4605-880C-30271040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2DD6-90C7-4D19-B377-B541AE41119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3ED48-D2CD-4E0D-82DE-827EA6972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684B4-B94A-4FD9-8B34-CEB82176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14F7-3E52-4438-8917-978542C7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87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77AAB-698C-4DC3-8AD5-C948CC18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06DBA-AD1B-41D0-A756-E9AF2FB78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BB44E-1ED1-4E90-8DCA-CA70FF56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2DD6-90C7-4D19-B377-B541AE41119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A2A35-82B4-45E5-9EF0-400EBB58A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EBFAF-63B4-49EB-98EB-34CAC104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14F7-3E52-4438-8917-978542C7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2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65BAD4-94F2-4310-8B1C-977B786B3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A90C1-A934-4FF2-8713-11382A20F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8A256-7B31-4F35-89B4-AAE72D4B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2DD6-90C7-4D19-B377-B541AE41119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0478D-D5A7-4268-BE3F-5F22F6FF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AD53C-217A-4591-8C01-0C09FE4F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14F7-3E52-4438-8917-978542C7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7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1213821"/>
          </a:xfrm>
          <a:solidFill>
            <a:srgbClr val="0070C0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648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648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logo icon only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0150" y="6318885"/>
            <a:ext cx="831850" cy="53911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6546" y="6345936"/>
            <a:ext cx="557560" cy="365125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4A761650-80D9-4F46-85DA-343E20816E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1188720"/>
            <a:ext cx="12192000" cy="137160"/>
          </a:xfrm>
          <a:prstGeom prst="rect">
            <a:avLst/>
          </a:prstGeom>
          <a:solidFill>
            <a:srgbClr val="56AC49"/>
          </a:solidFill>
          <a:effectLst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1213821"/>
          </a:xfrm>
          <a:solidFill>
            <a:srgbClr val="0F7CA7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213821"/>
            <a:ext cx="12192000" cy="369332"/>
          </a:xfrm>
          <a:prstGeom prst="rect">
            <a:avLst/>
          </a:prstGeom>
          <a:solidFill>
            <a:srgbClr val="56AC49"/>
          </a:solidFill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12138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213821"/>
            <a:ext cx="12192000" cy="369332"/>
          </a:xfrm>
          <a:prstGeom prst="rect">
            <a:avLst/>
          </a:prstGeom>
          <a:solidFill>
            <a:srgbClr val="56AC49"/>
          </a:solidFill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206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1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098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9580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7370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4023360" cy="369332"/>
          </a:xfrm>
          <a:prstGeom prst="rect">
            <a:avLst/>
          </a:prstGeom>
          <a:solidFill>
            <a:srgbClr val="56AC49"/>
          </a:solidFill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33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6565" y="5334000"/>
            <a:ext cx="7315200" cy="369332"/>
          </a:xfrm>
          <a:prstGeom prst="rect">
            <a:avLst/>
          </a:prstGeom>
          <a:solidFill>
            <a:srgbClr val="56AC49"/>
          </a:solidFill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6262029"/>
            <a:ext cx="990600" cy="5959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3" y="0"/>
            <a:ext cx="12191999" cy="1228164"/>
          </a:xfrm>
          <a:prstGeom prst="rect">
            <a:avLst/>
          </a:prstGeom>
          <a:solidFill>
            <a:srgbClr val="0F7CA7"/>
          </a:solidFill>
        </p:spPr>
        <p:txBody>
          <a:bodyPr vert="horz" lIns="91440" tIns="9144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749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F7CA7"/>
                </a:solidFill>
              </a:defRPr>
            </a:lvl1pPr>
          </a:lstStyle>
          <a:p>
            <a:fld id="{4A761650-80D9-4F46-85DA-343E20816E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228164"/>
            <a:ext cx="12192000" cy="91440"/>
          </a:xfrm>
          <a:prstGeom prst="rect">
            <a:avLst/>
          </a:prstGeom>
          <a:solidFill>
            <a:srgbClr val="56AC49"/>
          </a:solidFill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27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Clr>
          <a:srgbClr val="0F7CA7"/>
        </a:buClr>
        <a:buSzPct val="12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56AC49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EE8E00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8598B-F357-4B1D-8E4E-133885EA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CF7C8-CAF1-498B-84FA-22BD2A22D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BDF7B-ABFE-4F12-83CB-246BE3D8C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42DD6-90C7-4D19-B377-B541AE41119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06EF4-8CD0-44EF-B074-51662080D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07BE6-9D94-404A-9137-DE8C2891A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414F7-3E52-4438-8917-978542C7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9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s://en.wikipedia.org/wiki/Novel_coronavirus_(2019-nCoV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hyperlink" Target="https://fair.org/home/richard-wolff-on-questioning-economic-fundamentals/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yrille.martraire.com/2014/11/the-actual-vs-plan-dichotomy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hyperlink" Target="https://forms.treasury.gov/caresact/stateandlocal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91143"/>
            <a:ext cx="12192000" cy="1745388"/>
          </a:xfrm>
          <a:solidFill>
            <a:srgbClr val="0070C0"/>
          </a:solidFill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Budgeting During a Crisis: </a:t>
            </a: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Responding to the COVID-19 Recession</a:t>
            </a:r>
            <a:endParaRPr lang="en-US" sz="48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95438"/>
            <a:ext cx="12192000" cy="1820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600">
              <a:cs typeface="Calibri"/>
            </a:endParaRPr>
          </a:p>
          <a:p>
            <a:pPr>
              <a:spcBef>
                <a:spcPts val="0"/>
              </a:spcBef>
            </a:pPr>
            <a:endParaRPr lang="en-US" sz="1100"/>
          </a:p>
          <a:p>
            <a:pPr>
              <a:spcBef>
                <a:spcPts val="0"/>
              </a:spcBef>
            </a:pPr>
            <a:endParaRPr lang="en-US" sz="2100"/>
          </a:p>
          <a:p>
            <a:pPr>
              <a:spcBef>
                <a:spcPts val="0"/>
              </a:spcBef>
            </a:pPr>
            <a:r>
              <a:rPr lang="en-US" sz="2100"/>
              <a:t>April 17, 2020</a:t>
            </a:r>
            <a:endParaRPr lang="en-US" sz="2100">
              <a:cs typeface="Calibri"/>
            </a:endParaRPr>
          </a:p>
          <a:p>
            <a:pPr>
              <a:spcBef>
                <a:spcPts val="0"/>
              </a:spcBef>
            </a:pPr>
            <a:endParaRPr lang="en-US" sz="240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/>
          </a:p>
        </p:txBody>
      </p:sp>
      <p:pic>
        <p:nvPicPr>
          <p:cNvPr id="5" name="Picture 4" descr="MP logo-proces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32" y="5248632"/>
            <a:ext cx="2749794" cy="11234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E31BC8-635C-4CCB-A93D-F6FCC580A34C}"/>
              </a:ext>
            </a:extLst>
          </p:cNvPr>
          <p:cNvSpPr txBox="1"/>
          <p:nvPr/>
        </p:nvSpPr>
        <p:spPr>
          <a:xfrm>
            <a:off x="0" y="4099371"/>
            <a:ext cx="12192000" cy="137160"/>
          </a:xfrm>
          <a:prstGeom prst="rect">
            <a:avLst/>
          </a:prstGeom>
          <a:solidFill>
            <a:srgbClr val="56AC49"/>
          </a:solidFill>
          <a:effectLst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5A10A1-DDFE-4024-A568-579AB941B53C}"/>
              </a:ext>
            </a:extLst>
          </p:cNvPr>
          <p:cNvSpPr txBox="1"/>
          <p:nvPr/>
        </p:nvSpPr>
        <p:spPr>
          <a:xfrm>
            <a:off x="0" y="2422460"/>
            <a:ext cx="12192000" cy="137160"/>
          </a:xfrm>
          <a:prstGeom prst="rect">
            <a:avLst/>
          </a:prstGeom>
          <a:solidFill>
            <a:srgbClr val="56AC49"/>
          </a:solidFill>
          <a:effectLst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BC85CA-F1FF-4B3E-B656-424405C6F9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52800" y="42960"/>
            <a:ext cx="5098472" cy="22531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4F10BA-DFC3-4612-8C77-3951BF8629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197961" y="973389"/>
            <a:ext cx="812446" cy="8131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254B8F-085A-44F5-B924-757D0DFACD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855568" y="1416421"/>
            <a:ext cx="550599" cy="551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320" y="5029094"/>
            <a:ext cx="22193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9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39E7255-4DDD-4E55-ABC1-A778DC6EE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170936"/>
              </p:ext>
            </p:extLst>
          </p:nvPr>
        </p:nvGraphicFramePr>
        <p:xfrm>
          <a:off x="0" y="1464527"/>
          <a:ext cx="945832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F4CE1C-FD63-41E3-A208-24A100C1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68D1D1-B2E5-48FA-956E-A397B390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Agency Revenue Impacts Vary by Source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1FE78-5AF0-4E32-A3D1-A3EF93943CA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842" y="2503054"/>
            <a:ext cx="2642820" cy="277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7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46602"/>
            <a:ext cx="12192000" cy="308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68D1D1-B2E5-48FA-956E-A397B390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822807"/>
          </a:xfrm>
        </p:spPr>
        <p:txBody>
          <a:bodyPr>
            <a:normAutofit/>
          </a:bodyPr>
          <a:lstStyle/>
          <a:p>
            <a:r>
              <a:rPr lang="en-US" dirty="0"/>
              <a:t>What Will This Recession Look Like?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E95BD3-DF64-4568-96CA-648E713DD6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7000"/>
              </a:lnSpc>
              <a:spcBef>
                <a:spcPts val="400"/>
              </a:spcBef>
              <a:spcAft>
                <a:spcPts val="400"/>
              </a:spcAft>
            </a:pPr>
            <a:endParaRPr lang="en-US" sz="3600">
              <a:cs typeface="Calibri"/>
            </a:endParaRPr>
          </a:p>
          <a:p>
            <a:pPr>
              <a:lnSpc>
                <a:spcPct val="97000"/>
              </a:lnSpc>
              <a:spcBef>
                <a:spcPts val="400"/>
              </a:spcBef>
            </a:pPr>
            <a:endParaRPr lang="en-US" sz="3600">
              <a:cs typeface="Calibri"/>
            </a:endParaRPr>
          </a:p>
          <a:p>
            <a:pPr lvl="1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BFC569-42CD-4678-8517-02DAFA662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10141" y="1200901"/>
            <a:ext cx="2177414" cy="4612644"/>
          </a:xfrm>
          <a:solidFill>
            <a:srgbClr val="F2F2F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Need to forecast</a:t>
            </a:r>
            <a:r>
              <a:rPr lang="en-US" dirty="0"/>
              <a:t> magnitude and duration of impact to be set by revenue source by fiscal year</a:t>
            </a:r>
          </a:p>
          <a:p>
            <a:pPr marL="0" indent="0">
              <a:buNone/>
            </a:pPr>
            <a:r>
              <a:rPr lang="en-US" sz="1400" dirty="0"/>
              <a:t>Losses are compared to a pre-recession forecast</a:t>
            </a:r>
            <a:endParaRPr lang="en-US" sz="1400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F4CE1C-FD63-41E3-A208-24A100C1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91AA4-97E5-4A63-9A9F-27FAECE4456B}"/>
              </a:ext>
            </a:extLst>
          </p:cNvPr>
          <p:cNvSpPr txBox="1"/>
          <p:nvPr/>
        </p:nvSpPr>
        <p:spPr>
          <a:xfrm>
            <a:off x="0" y="822810"/>
            <a:ext cx="12192000" cy="137160"/>
          </a:xfrm>
          <a:prstGeom prst="rect">
            <a:avLst/>
          </a:prstGeom>
          <a:solidFill>
            <a:srgbClr val="56AC49"/>
          </a:solidFill>
          <a:effectLst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4FA40-DEF3-4560-A46E-50789F6C59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94" y="1046602"/>
            <a:ext cx="9425233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4586204-4F60-408B-8448-890F59A1A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21074"/>
              </p:ext>
            </p:extLst>
          </p:nvPr>
        </p:nvGraphicFramePr>
        <p:xfrm>
          <a:off x="314324" y="1709013"/>
          <a:ext cx="10264338" cy="459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E5D56-F699-4C18-93D8-4F1CEDE8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44101B-30DC-4296-B117-52EE1D6B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Elements to Include in a Short-Term Forecast</a:t>
            </a:r>
          </a:p>
        </p:txBody>
      </p:sp>
    </p:spTree>
    <p:extLst>
      <p:ext uri="{BB962C8B-B14F-4D97-AF65-F5344CB8AC3E}">
        <p14:creationId xmlns:p14="http://schemas.microsoft.com/office/powerpoint/2010/main" val="122104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1362BBD-EB21-4D1F-A4F6-A704185F8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065802"/>
              </p:ext>
            </p:extLst>
          </p:nvPr>
        </p:nvGraphicFramePr>
        <p:xfrm>
          <a:off x="288404" y="1619248"/>
          <a:ext cx="10668629" cy="454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E5D56-F699-4C18-93D8-4F1CEDE8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44101B-30DC-4296-B117-52EE1D6B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Elements to Include in a Short-Term Forecast</a:t>
            </a:r>
          </a:p>
        </p:txBody>
      </p:sp>
    </p:spTree>
    <p:extLst>
      <p:ext uri="{BB962C8B-B14F-4D97-AF65-F5344CB8AC3E}">
        <p14:creationId xmlns:p14="http://schemas.microsoft.com/office/powerpoint/2010/main" val="132816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04B30-E9DB-4A80-BF30-BBA0EA9F45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14" y="1542622"/>
            <a:ext cx="6374789" cy="383756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7B68FD-849F-40E2-8DF1-147FCFA7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418" y="1600200"/>
            <a:ext cx="4689763" cy="475326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/>
              <a:t>Here is a city that is doing pretty well in the near-term, </a:t>
            </a:r>
            <a:r>
              <a:rPr lang="en-US" sz="2800" u="sng"/>
              <a:t>assuming no recession</a:t>
            </a:r>
            <a:endParaRPr lang="en-US" sz="2800" u="sng">
              <a:cs typeface="Calibri"/>
            </a:endParaRPr>
          </a:p>
          <a:p>
            <a:r>
              <a:rPr lang="en-US" sz="2800"/>
              <a:t>They are at or near their reserve goal until 2025, when rising pension costs will drive down their available fund balance </a:t>
            </a:r>
            <a:endParaRPr lang="en-US" sz="2800">
              <a:cs typeface="Calibri"/>
            </a:endParaRPr>
          </a:p>
          <a:p>
            <a:r>
              <a:rPr lang="en-US" sz="2800"/>
              <a:t>Corrective actions will eventually be needed, even without a recession  </a:t>
            </a:r>
            <a:endParaRPr lang="en-US" sz="2800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56B8F2-FEE5-462D-AD98-25A5E9B7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2B258F-179E-4358-B7D8-C05E64A3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Forecast – Before the Covid-19 Recession</a:t>
            </a:r>
          </a:p>
        </p:txBody>
      </p:sp>
    </p:spTree>
    <p:extLst>
      <p:ext uri="{BB962C8B-B14F-4D97-AF65-F5344CB8AC3E}">
        <p14:creationId xmlns:p14="http://schemas.microsoft.com/office/powerpoint/2010/main" val="442785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7B68FD-849F-40E2-8DF1-147FCFA7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3018" y="1496098"/>
            <a:ext cx="2890982" cy="51516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/>
              <a:t>Flexibility needed given range of potential impacts</a:t>
            </a:r>
          </a:p>
          <a:p>
            <a:pPr>
              <a:lnSpc>
                <a:spcPct val="110000"/>
              </a:lnSpc>
            </a:pPr>
            <a:r>
              <a:rPr lang="en-US"/>
              <a:t>This particular model allows magnitude of loss to be defined by revenue source, by fiscal year</a:t>
            </a:r>
          </a:p>
          <a:p>
            <a:pPr>
              <a:lnSpc>
                <a:spcPct val="110000"/>
              </a:lnSpc>
            </a:pPr>
            <a:r>
              <a:rPr lang="en-US"/>
              <a:t>Shows severe impact in first two years, declining impact over next four years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56B8F2-FEE5-462D-AD98-25A5E9B7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2B258F-179E-4358-B7D8-C05E64A3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Forecast – Define Scale &amp; Timing of Revenue Loss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E5BC2-8663-478B-BC0B-66D57D513AFD}"/>
              </a:ext>
            </a:extLst>
          </p:cNvPr>
          <p:cNvSpPr txBox="1"/>
          <p:nvPr/>
        </p:nvSpPr>
        <p:spPr>
          <a:xfrm>
            <a:off x="374457" y="6001433"/>
            <a:ext cx="809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66FF"/>
                </a:solidFill>
              </a:rPr>
              <a:t>Numbers are amount below the </a:t>
            </a:r>
            <a:r>
              <a:rPr lang="en-US" u="sng">
                <a:solidFill>
                  <a:srgbClr val="0066FF"/>
                </a:solidFill>
              </a:rPr>
              <a:t>pre-recession</a:t>
            </a:r>
            <a:r>
              <a:rPr lang="en-US">
                <a:solidFill>
                  <a:srgbClr val="0066FF"/>
                </a:solidFill>
              </a:rPr>
              <a:t> forecast in each year, not percent change over prior year; zero means </a:t>
            </a:r>
            <a:r>
              <a:rPr lang="en-US" u="sng">
                <a:solidFill>
                  <a:srgbClr val="0066FF"/>
                </a:solidFill>
              </a:rPr>
              <a:t>no loss </a:t>
            </a:r>
            <a:r>
              <a:rPr lang="en-US">
                <a:solidFill>
                  <a:srgbClr val="0066FF"/>
                </a:solidFill>
              </a:rPr>
              <a:t>compared to a no-recession scenario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61C4F-295C-4F71-A2A5-04518AD703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57" y="1496098"/>
            <a:ext cx="8127558" cy="42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97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F57E2E-3B33-4E89-AB0E-4EBCBEA9F3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14" y="1542622"/>
            <a:ext cx="6365308" cy="405461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7B68FD-849F-40E2-8DF1-147FCFA7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2873" y="1542622"/>
            <a:ext cx="4401127" cy="4962236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This particular scenario results in a $99M revenue loss over six years</a:t>
            </a:r>
          </a:p>
          <a:p>
            <a:pPr lvl="1"/>
            <a:r>
              <a:rPr lang="en-US"/>
              <a:t>Loss highlighted in yellow</a:t>
            </a:r>
          </a:p>
          <a:p>
            <a:r>
              <a:rPr lang="en-US"/>
              <a:t>Revenue loss is </a:t>
            </a:r>
            <a:r>
              <a:rPr lang="en-US" u="sng"/>
              <a:t>before</a:t>
            </a:r>
            <a:r>
              <a:rPr lang="en-US"/>
              <a:t> any:</a:t>
            </a:r>
          </a:p>
          <a:p>
            <a:pPr lvl="1"/>
            <a:r>
              <a:rPr lang="en-US"/>
              <a:t>Federal assistance</a:t>
            </a:r>
          </a:p>
          <a:p>
            <a:pPr lvl="1"/>
            <a:r>
              <a:rPr lang="en-US"/>
              <a:t>Short- or medium-term borrowing to bridge cash flow shortfall</a:t>
            </a:r>
          </a:p>
          <a:p>
            <a:pPr lvl="1"/>
            <a:r>
              <a:rPr lang="en-US"/>
              <a:t>Corrective budget actions to cut spending or increase revenues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56B8F2-FEE5-462D-AD98-25A5E9B7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2B258F-179E-4358-B7D8-C05E64A3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Forecast – Resulting Revenue Loss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25015C-4826-4634-9AA1-4F2430104C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14" y="1542622"/>
            <a:ext cx="6365308" cy="37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30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1BB0A8-AD07-41E3-840F-239BE2C8B1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14" y="1542622"/>
            <a:ext cx="6374789" cy="383756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7B68FD-849F-40E2-8DF1-147FCFA7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418" y="1600200"/>
            <a:ext cx="4262582" cy="4865255"/>
          </a:xfrm>
        </p:spPr>
        <p:txBody>
          <a:bodyPr>
            <a:normAutofit/>
          </a:bodyPr>
          <a:lstStyle/>
          <a:p>
            <a:r>
              <a:rPr lang="en-US" sz="2800"/>
              <a:t>With this magnitude of revenue loss, and no mitigating actions, city is in deficit by FY 20/21</a:t>
            </a:r>
          </a:p>
          <a:p>
            <a:r>
              <a:rPr lang="en-US" sz="2800"/>
              <a:t>Urgent action required, given time needed to craft and implement budget cuts or revenue increases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56B8F2-FEE5-462D-AD98-25A5E9B7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2B258F-179E-4358-B7D8-C05E64A3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Forecast – After the Covid-19 Recession</a:t>
            </a:r>
          </a:p>
        </p:txBody>
      </p:sp>
    </p:spTree>
    <p:extLst>
      <p:ext uri="{BB962C8B-B14F-4D97-AF65-F5344CB8AC3E}">
        <p14:creationId xmlns:p14="http://schemas.microsoft.com/office/powerpoint/2010/main" val="1574348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07AF30-B1D1-4D93-8B21-988132E4E1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813" y="1510294"/>
            <a:ext cx="8894835" cy="347502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7B68FD-849F-40E2-8DF1-147FCFA7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14" y="5251634"/>
            <a:ext cx="11234586" cy="1333893"/>
          </a:xfrm>
        </p:spPr>
        <p:txBody>
          <a:bodyPr>
            <a:normAutofit fontScale="92500" lnSpcReduction="10000"/>
          </a:bodyPr>
          <a:lstStyle/>
          <a:p>
            <a:r>
              <a:rPr lang="en-US" sz="2800"/>
              <a:t>Examine your monthly cash flow for closer look at time available to your agency to enact budget strategies </a:t>
            </a:r>
          </a:p>
          <a:p>
            <a:r>
              <a:rPr lang="en-US" sz="2800"/>
              <a:t>Under this scenario, the city is permanently in the red by May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56B8F2-FEE5-462D-AD98-25A5E9B7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2B258F-179E-4358-B7D8-C05E64A3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Forecast – Cash is King</a:t>
            </a:r>
          </a:p>
        </p:txBody>
      </p:sp>
    </p:spTree>
    <p:extLst>
      <p:ext uri="{BB962C8B-B14F-4D97-AF65-F5344CB8AC3E}">
        <p14:creationId xmlns:p14="http://schemas.microsoft.com/office/powerpoint/2010/main" val="279735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BB589D-3B9F-41E6-9FC7-784E9D65F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03527" cy="472439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/>
              <a:t>Before: Baseline Revenues and Expenditures</a:t>
            </a:r>
          </a:p>
          <a:p>
            <a:pPr lvl="1">
              <a:spcAft>
                <a:spcPts val="600"/>
              </a:spcAft>
            </a:pPr>
            <a:r>
              <a:rPr lang="en-US"/>
              <a:t>Adjust pre-recession revenue growth rates </a:t>
            </a:r>
          </a:p>
          <a:p>
            <a:pPr lvl="1">
              <a:spcAft>
                <a:spcPts val="600"/>
              </a:spcAft>
            </a:pPr>
            <a:r>
              <a:rPr lang="en-US"/>
              <a:t>Vary growth rates of key areas such as staffing levels, salaries, pension, health, O&amp;M, debt, capital</a:t>
            </a:r>
          </a:p>
          <a:p>
            <a:pPr>
              <a:spcAft>
                <a:spcPts val="600"/>
              </a:spcAft>
            </a:pPr>
            <a:r>
              <a:rPr lang="en-US"/>
              <a:t>After: Incorporate Revenue Loss from COVID-19 Recession</a:t>
            </a:r>
          </a:p>
          <a:p>
            <a:pPr lvl="1">
              <a:spcAft>
                <a:spcPts val="600"/>
              </a:spcAft>
            </a:pPr>
            <a:r>
              <a:rPr lang="en-US"/>
              <a:t>Vary severity of loss and recovery period, and continually adjust impacts as better information becomes available on local economic activity</a:t>
            </a:r>
          </a:p>
          <a:p>
            <a:pPr>
              <a:spcAft>
                <a:spcPts val="600"/>
              </a:spcAft>
            </a:pPr>
            <a:r>
              <a:rPr lang="en-US"/>
              <a:t>Mitigation: Model Impact of Corrective Measures</a:t>
            </a:r>
          </a:p>
          <a:p>
            <a:pPr lvl="1">
              <a:spcAft>
                <a:spcPts val="600"/>
              </a:spcAft>
            </a:pPr>
            <a:r>
              <a:rPr lang="en-US"/>
              <a:t>Budget reductions, tax increase</a:t>
            </a:r>
          </a:p>
          <a:p>
            <a:pPr lvl="1">
              <a:spcAft>
                <a:spcPts val="600"/>
              </a:spcAft>
            </a:pPr>
            <a:r>
              <a:rPr lang="en-US"/>
              <a:t>Federal assistance, borrowing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723368-F4FC-4B2D-861B-87A7F214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D347E9-8E54-4DAE-9819-D5C6A618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Forecast – Scenario Planning</a:t>
            </a:r>
          </a:p>
        </p:txBody>
      </p:sp>
    </p:spTree>
    <p:extLst>
      <p:ext uri="{BB962C8B-B14F-4D97-AF65-F5344CB8AC3E}">
        <p14:creationId xmlns:p14="http://schemas.microsoft.com/office/powerpoint/2010/main" val="293165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05BCC9D-4225-0240-BF10-995EDFED7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456054"/>
              </p:ext>
            </p:extLst>
          </p:nvPr>
        </p:nvGraphicFramePr>
        <p:xfrm>
          <a:off x="318610" y="1473606"/>
          <a:ext cx="11424629" cy="47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82FFC-8833-034D-AB14-545D64A5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211D12-10D1-114A-80F1-44EDD6AF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of Today’s Webinar</a:t>
            </a:r>
          </a:p>
        </p:txBody>
      </p:sp>
    </p:spTree>
    <p:extLst>
      <p:ext uri="{BB962C8B-B14F-4D97-AF65-F5344CB8AC3E}">
        <p14:creationId xmlns:p14="http://schemas.microsoft.com/office/powerpoint/2010/main" val="4132323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489106-EC76-4E7D-90F0-4C4B750B5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75" y="5024582"/>
            <a:ext cx="11545315" cy="159789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800"/>
              <a:t>Dust off old data, create a pre-Great Recession forecast, and compare to actuals for that period</a:t>
            </a:r>
            <a:endParaRPr lang="en-US" sz="2800">
              <a:cs typeface="Calibri"/>
            </a:endParaRPr>
          </a:p>
          <a:p>
            <a:r>
              <a:rPr lang="en-US" sz="2800"/>
              <a:t>Then compare to what your scenarios show for COVID-19 recession</a:t>
            </a:r>
          </a:p>
          <a:p>
            <a:r>
              <a:rPr lang="en-US" sz="2800"/>
              <a:t>This example shows a more severe </a:t>
            </a:r>
            <a:r>
              <a:rPr lang="en-US" sz="2800" u="sng"/>
              <a:t>initial</a:t>
            </a:r>
            <a:r>
              <a:rPr lang="en-US" sz="2800"/>
              <a:t> loss under COVID-19, whereas Great Recession impact built up over </a:t>
            </a:r>
            <a:r>
              <a:rPr lang="en-US" sz="2800" u="sng"/>
              <a:t>several years</a:t>
            </a:r>
            <a:r>
              <a:rPr lang="en-US" sz="2800"/>
              <a:t>, and the recovery took longer than this sample forecast assumes for COVID-19; this is only one potential outcome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4B3139-08A3-4CB0-BF60-F3A9549D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861044-7F41-4F5A-9E20-DB56C17E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Forecast – Comparison to Great Recession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C72ED-787C-4EFA-8AED-7C2542E3E2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76" y="1463064"/>
            <a:ext cx="11644506" cy="3356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ABAD13-6F64-445C-8364-2CB49E528921}"/>
              </a:ext>
            </a:extLst>
          </p:cNvPr>
          <p:cNvSpPr txBox="1"/>
          <p:nvPr/>
        </p:nvSpPr>
        <p:spPr>
          <a:xfrm>
            <a:off x="979055" y="4008582"/>
            <a:ext cx="48906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/>
              <a:t>Percentages are amount below a revenue forecast that assumes the Great Recession did not happen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6F521-E6D7-417A-A56F-9555F36208FC}"/>
              </a:ext>
            </a:extLst>
          </p:cNvPr>
          <p:cNvSpPr txBox="1"/>
          <p:nvPr/>
        </p:nvSpPr>
        <p:spPr>
          <a:xfrm>
            <a:off x="8843817" y="4000470"/>
            <a:ext cx="315421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/>
              <a:t>Percentages are amount below revenue forecast without COVID-19 recession</a:t>
            </a:r>
          </a:p>
        </p:txBody>
      </p:sp>
    </p:spTree>
    <p:extLst>
      <p:ext uri="{BB962C8B-B14F-4D97-AF65-F5344CB8AC3E}">
        <p14:creationId xmlns:p14="http://schemas.microsoft.com/office/powerpoint/2010/main" val="977563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A85843-DB8D-4D5D-A7A2-F963A5CBA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64" y="1600199"/>
            <a:ext cx="5297054" cy="512212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000"/>
              <a:t>Local economy and revenue sources vary among agencies</a:t>
            </a:r>
          </a:p>
          <a:p>
            <a:pPr>
              <a:lnSpc>
                <a:spcPct val="110000"/>
              </a:lnSpc>
            </a:pPr>
            <a:r>
              <a:rPr lang="en-US" sz="3000"/>
              <a:t>Many moving parts, and outcomes you don’t control</a:t>
            </a:r>
          </a:p>
          <a:p>
            <a:pPr>
              <a:lnSpc>
                <a:spcPct val="110000"/>
              </a:lnSpc>
            </a:pPr>
            <a:r>
              <a:rPr lang="en-US" sz="3000"/>
              <a:t>Uncertainty is unavoidable, you inevitably will be wrong</a:t>
            </a:r>
          </a:p>
          <a:p>
            <a:pPr>
              <a:lnSpc>
                <a:spcPct val="110000"/>
              </a:lnSpc>
            </a:pPr>
            <a:r>
              <a:rPr lang="en-US" sz="3000"/>
              <a:t>But difficult policy decisions need the best information available to support them</a:t>
            </a:r>
          </a:p>
          <a:p>
            <a:pPr>
              <a:lnSpc>
                <a:spcPct val="110000"/>
              </a:lnSpc>
            </a:pPr>
            <a:r>
              <a:rPr lang="en-US" sz="3000"/>
              <a:t>Develop a forecast using reasonable estimates, and create a plan capable of responding to a range of potential outcomes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B63B68-4AE5-4D43-AAA5-6B941480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FC4F94-D006-4B07-96ED-1891B096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There is No Single “Right” Answer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B27D7-C01F-4A7B-830E-3307BFB9DB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820" y="4265186"/>
            <a:ext cx="3405351" cy="2239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A433CB-4589-472B-B52B-FB231723C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32602" y="1542079"/>
            <a:ext cx="5385789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97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BC44DCE-55B7-4A86-A78C-BAFFA42589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497271"/>
              </p:ext>
            </p:extLst>
          </p:nvPr>
        </p:nvGraphicFramePr>
        <p:xfrm>
          <a:off x="346509" y="1916213"/>
          <a:ext cx="11704320" cy="417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0E9F6A-4715-48C5-B0E2-CC3EE28E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20CEB2-2CED-4EEB-8976-25F41D4A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2: Reduce Spending</a:t>
            </a:r>
          </a:p>
        </p:txBody>
      </p:sp>
    </p:spTree>
    <p:extLst>
      <p:ext uri="{BB962C8B-B14F-4D97-AF65-F5344CB8AC3E}">
        <p14:creationId xmlns:p14="http://schemas.microsoft.com/office/powerpoint/2010/main" val="1901537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3AEAE62-98E4-43B1-9E48-4EB679E87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398073"/>
              </p:ext>
            </p:extLst>
          </p:nvPr>
        </p:nvGraphicFramePr>
        <p:xfrm>
          <a:off x="331470" y="1725930"/>
          <a:ext cx="11606529" cy="421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0E9F6A-4715-48C5-B0E2-CC3EE28E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20CEB2-2CED-4EEB-8976-25F41D4A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Step 2: Find New Resources</a:t>
            </a:r>
          </a:p>
        </p:txBody>
      </p:sp>
    </p:spTree>
    <p:extLst>
      <p:ext uri="{BB962C8B-B14F-4D97-AF65-F5344CB8AC3E}">
        <p14:creationId xmlns:p14="http://schemas.microsoft.com/office/powerpoint/2010/main" val="3521363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D83C3F8-C966-407C-891C-E40393FA7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996131"/>
              </p:ext>
            </p:extLst>
          </p:nvPr>
        </p:nvGraphicFramePr>
        <p:xfrm>
          <a:off x="377524" y="1956547"/>
          <a:ext cx="11306476" cy="383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0E9F6A-4715-48C5-B0E2-CC3EE28E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20CEB2-2CED-4EEB-8976-25F41D4A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Step 2: Reduce Materials or Contractor Costs</a:t>
            </a:r>
          </a:p>
        </p:txBody>
      </p:sp>
    </p:spTree>
    <p:extLst>
      <p:ext uri="{BB962C8B-B14F-4D97-AF65-F5344CB8AC3E}">
        <p14:creationId xmlns:p14="http://schemas.microsoft.com/office/powerpoint/2010/main" val="1983298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E4DAB1-3A93-4FF4-9AB1-01A9D4A3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/>
              <a:t>Step 3: Communicate and Engage</a:t>
            </a:r>
            <a:r>
              <a:rPr lang="en-US" sz="3800">
                <a:ea typeface="+mj-lt"/>
                <a:cs typeface="+mj-lt"/>
              </a:rPr>
              <a:t> </a:t>
            </a:r>
            <a:endParaRPr lang="en-US" sz="3800">
              <a:cs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925E46-0744-4BAA-AD72-C6317690E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8090" y="1861601"/>
            <a:ext cx="3699939" cy="474894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SzPct val="90000"/>
              <a:buNone/>
            </a:pPr>
            <a:r>
              <a:rPr lang="en-US" sz="2600"/>
              <a:t>Once managers know the extent of the problem, they must help elected officials, employees and community members understand the challenges and gather input on possible solutions.</a:t>
            </a:r>
            <a:endParaRPr lang="en-US" sz="2600">
              <a:cs typeface="Calibri"/>
            </a:endParaRPr>
          </a:p>
          <a:p>
            <a:pPr>
              <a:buSzPct val="90000"/>
              <a:buFont typeface="Wingdings" panose="05000000000000000000" pitchFamily="2" charset="2"/>
              <a:buChar char="ü"/>
            </a:pPr>
            <a:endParaRPr lang="en-US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5009A2-176C-443A-BA9C-F6D04965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23B5D6-32BF-4EC2-BA82-66B8FAB7A635}"/>
              </a:ext>
            </a:extLst>
          </p:cNvPr>
          <p:cNvSpPr/>
          <p:nvPr/>
        </p:nvSpPr>
        <p:spPr>
          <a:xfrm>
            <a:off x="821549" y="1861601"/>
            <a:ext cx="1872767" cy="1803908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1596A9-03FF-43CA-A8EC-78BAA79657CD}"/>
              </a:ext>
            </a:extLst>
          </p:cNvPr>
          <p:cNvSpPr/>
          <p:nvPr/>
        </p:nvSpPr>
        <p:spPr>
          <a:xfrm>
            <a:off x="821549" y="4203989"/>
            <a:ext cx="1872767" cy="1803908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89A349-4242-42D0-B4B6-32409732633C}"/>
              </a:ext>
            </a:extLst>
          </p:cNvPr>
          <p:cNvSpPr txBox="1"/>
          <p:nvPr/>
        </p:nvSpPr>
        <p:spPr>
          <a:xfrm>
            <a:off x="656063" y="4727377"/>
            <a:ext cx="3958967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bg1"/>
                </a:solidFill>
              </a:rPr>
              <a:t>Solution scenarios can be run as they are developed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10" name="Picture 2" descr="https://media.timesfreepress.com/img/photos/2020/03/31/sketch15856940860354039737982_t800_h1c67938dc755a6d36dd67ee2944a078e6cd3844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2010873"/>
            <a:ext cx="6840448" cy="38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87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E4DAB1-3A93-4FF4-9AB1-01A9D4A3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/>
              <a:t>Step 3: Communicate and Engage</a:t>
            </a:r>
            <a:r>
              <a:rPr lang="en-US" sz="3800">
                <a:ea typeface="+mj-lt"/>
                <a:cs typeface="+mj-lt"/>
              </a:rPr>
              <a:t> </a:t>
            </a:r>
            <a:endParaRPr lang="en-US" sz="3800">
              <a:cs typeface="Calibri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531486C-F87E-4BB1-A4ED-6AB8E9E6A24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9020942"/>
              </p:ext>
            </p:extLst>
          </p:nvPr>
        </p:nvGraphicFramePr>
        <p:xfrm>
          <a:off x="5375908" y="1590675"/>
          <a:ext cx="5994543" cy="452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5009A2-176C-443A-BA9C-F6D04965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23B5D6-32BF-4EC2-BA82-66B8FAB7A635}"/>
              </a:ext>
            </a:extLst>
          </p:cNvPr>
          <p:cNvSpPr/>
          <p:nvPr/>
        </p:nvSpPr>
        <p:spPr>
          <a:xfrm>
            <a:off x="821549" y="1861601"/>
            <a:ext cx="1872767" cy="1803908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1596A9-03FF-43CA-A8EC-78BAA79657CD}"/>
              </a:ext>
            </a:extLst>
          </p:cNvPr>
          <p:cNvSpPr/>
          <p:nvPr/>
        </p:nvSpPr>
        <p:spPr>
          <a:xfrm>
            <a:off x="821549" y="4203989"/>
            <a:ext cx="1872767" cy="1803908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89A349-4242-42D0-B4B6-32409732633C}"/>
              </a:ext>
            </a:extLst>
          </p:cNvPr>
          <p:cNvSpPr txBox="1"/>
          <p:nvPr/>
        </p:nvSpPr>
        <p:spPr>
          <a:xfrm>
            <a:off x="656063" y="4727377"/>
            <a:ext cx="3958967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bg1"/>
                </a:solidFill>
              </a:rPr>
              <a:t>Solution scenarios can be run as they are developed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1028" name="Picture 4" descr="The Modern News Consumer | Pew Research Center">
            <a:extLst>
              <a:ext uri="{FF2B5EF4-FFF2-40B4-BE49-F238E27FC236}">
                <a16:creationId xmlns:a16="http://schemas.microsoft.com/office/drawing/2014/main" id="{AA195695-E255-4761-AE61-BF7130654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43" y="2290175"/>
            <a:ext cx="4696026" cy="281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13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E4DAB1-3A93-4FF4-9AB1-01A9D4A3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/>
              <a:t>Step 4: Support Decision-Making</a:t>
            </a:r>
            <a:r>
              <a:rPr lang="en-US" sz="3800">
                <a:ea typeface="+mj-lt"/>
                <a:cs typeface="+mj-lt"/>
              </a:rPr>
              <a:t> </a:t>
            </a:r>
            <a:endParaRPr lang="en-US" sz="3800">
              <a:cs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925E46-0744-4BAA-AD72-C6317690E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8128" y="1440873"/>
            <a:ext cx="4339901" cy="450979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SzPct val="90000"/>
              <a:buFont typeface="Wingdings" panose="05000000000000000000" pitchFamily="2" charset="2"/>
              <a:buChar char="q"/>
            </a:pPr>
            <a:r>
              <a:rPr lang="en-US" sz="3000">
                <a:ea typeface="+mn-lt"/>
                <a:cs typeface="+mn-lt"/>
              </a:rPr>
              <a:t>Understanding impacts to revenues and possible scenarios is key to good decision-making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SzPct val="90000"/>
              <a:buFont typeface="Wingdings" panose="05000000000000000000" pitchFamily="2" charset="2"/>
              <a:buChar char="q"/>
            </a:pPr>
            <a:r>
              <a:rPr lang="en-US" sz="3000">
                <a:ea typeface="+mn-lt"/>
                <a:cs typeface="+mn-lt"/>
              </a:rPr>
              <a:t>Solutions supported by governing body form the basis of action</a:t>
            </a:r>
            <a:endParaRPr lang="en-US" sz="3000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5009A2-176C-443A-BA9C-F6D04965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23B5D6-32BF-4EC2-BA82-66B8FAB7A635}"/>
              </a:ext>
            </a:extLst>
          </p:cNvPr>
          <p:cNvSpPr/>
          <p:nvPr/>
        </p:nvSpPr>
        <p:spPr>
          <a:xfrm>
            <a:off x="821549" y="1861601"/>
            <a:ext cx="1872767" cy="1803908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1596A9-03FF-43CA-A8EC-78BAA79657CD}"/>
              </a:ext>
            </a:extLst>
          </p:cNvPr>
          <p:cNvSpPr/>
          <p:nvPr/>
        </p:nvSpPr>
        <p:spPr>
          <a:xfrm>
            <a:off x="821549" y="4203989"/>
            <a:ext cx="1872767" cy="1803908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89A349-4242-42D0-B4B6-32409732633C}"/>
              </a:ext>
            </a:extLst>
          </p:cNvPr>
          <p:cNvSpPr txBox="1"/>
          <p:nvPr/>
        </p:nvSpPr>
        <p:spPr>
          <a:xfrm>
            <a:off x="656063" y="4727377"/>
            <a:ext cx="3958967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bg1"/>
                </a:solidFill>
              </a:rPr>
              <a:t>Solution scenarios can be run as they are developed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6DF66-25A6-4C5D-BD75-B0C19BABD2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85" y="1556475"/>
            <a:ext cx="6136236" cy="3662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09181B-E7CC-4230-8027-2E4683AC03EE}"/>
              </a:ext>
            </a:extLst>
          </p:cNvPr>
          <p:cNvSpPr txBox="1"/>
          <p:nvPr/>
        </p:nvSpPr>
        <p:spPr>
          <a:xfrm>
            <a:off x="1279237" y="552367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66FF"/>
                </a:solidFill>
              </a:rPr>
              <a:t>Clear graphics help communicate a message, especially in online meetings</a:t>
            </a:r>
          </a:p>
        </p:txBody>
      </p:sp>
    </p:spTree>
    <p:extLst>
      <p:ext uri="{BB962C8B-B14F-4D97-AF65-F5344CB8AC3E}">
        <p14:creationId xmlns:p14="http://schemas.microsoft.com/office/powerpoint/2010/main" val="2717372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C445D78C-68ED-41F4-A317-DDD208F71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8408"/>
              </p:ext>
            </p:extLst>
          </p:nvPr>
        </p:nvGraphicFramePr>
        <p:xfrm>
          <a:off x="558800" y="1632803"/>
          <a:ext cx="11074400" cy="47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19671D-EE6C-4724-BAB0-9D3DB92C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A761650-80D9-4F46-85DA-343E20816E9C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93744D-3A26-4812-BA61-AE2C5D1A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55687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P logo-process.jpg">
            <a:extLst>
              <a:ext uri="{FF2B5EF4-FFF2-40B4-BE49-F238E27FC236}">
                <a16:creationId xmlns:a16="http://schemas.microsoft.com/office/drawing/2014/main" id="{41AC147F-443C-43C4-AB28-368D0B1B23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1343"/>
            <a:ext cx="2219093" cy="90665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3DEBB2-D54E-470C-86B3-631BDDF6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45820"/>
            <a:ext cx="6087194" cy="5166360"/>
          </a:xfrm>
          <a:custGeom>
            <a:avLst/>
            <a:gdLst>
              <a:gd name="connsiteX0" fmla="*/ 0 w 6087194"/>
              <a:gd name="connsiteY0" fmla="*/ 0 h 5166360"/>
              <a:gd name="connsiteX1" fmla="*/ 155740 w 6087194"/>
              <a:gd name="connsiteY1" fmla="*/ 0 h 5166360"/>
              <a:gd name="connsiteX2" fmla="*/ 5867656 w 6087194"/>
              <a:gd name="connsiteY2" fmla="*/ 0 h 5166360"/>
              <a:gd name="connsiteX3" fmla="*/ 6087194 w 6087194"/>
              <a:gd name="connsiteY3" fmla="*/ 0 h 5166360"/>
              <a:gd name="connsiteX4" fmla="*/ 3693315 w 6087194"/>
              <a:gd name="connsiteY4" fmla="*/ 5166360 h 5166360"/>
              <a:gd name="connsiteX5" fmla="*/ 3473777 w 6087194"/>
              <a:gd name="connsiteY5" fmla="*/ 5166360 h 5166360"/>
              <a:gd name="connsiteX6" fmla="*/ 155740 w 6087194"/>
              <a:gd name="connsiteY6" fmla="*/ 5166360 h 5166360"/>
              <a:gd name="connsiteX7" fmla="*/ 0 w 6087194"/>
              <a:gd name="connsiteY7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7194" h="5166360">
                <a:moveTo>
                  <a:pt x="0" y="0"/>
                </a:moveTo>
                <a:lnTo>
                  <a:pt x="155740" y="0"/>
                </a:lnTo>
                <a:lnTo>
                  <a:pt x="5867656" y="0"/>
                </a:lnTo>
                <a:lnTo>
                  <a:pt x="6087194" y="0"/>
                </a:lnTo>
                <a:lnTo>
                  <a:pt x="3693315" y="5166360"/>
                </a:lnTo>
                <a:lnTo>
                  <a:pt x="3473777" y="5166360"/>
                </a:lnTo>
                <a:lnTo>
                  <a:pt x="155740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68033CC-D08D-4609-83FF-2537764F4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6915" y="844868"/>
            <a:ext cx="8465085" cy="5167312"/>
          </a:xfrm>
          <a:custGeom>
            <a:avLst/>
            <a:gdLst>
              <a:gd name="connsiteX0" fmla="*/ 2612652 w 8465085"/>
              <a:gd name="connsiteY0" fmla="*/ 0 h 5167312"/>
              <a:gd name="connsiteX1" fmla="*/ 7243482 w 8465085"/>
              <a:gd name="connsiteY1" fmla="*/ 0 h 5167312"/>
              <a:gd name="connsiteX2" fmla="*/ 8465085 w 8465085"/>
              <a:gd name="connsiteY2" fmla="*/ 0 h 5167312"/>
              <a:gd name="connsiteX3" fmla="*/ 8465085 w 8465085"/>
              <a:gd name="connsiteY3" fmla="*/ 5167312 h 5167312"/>
              <a:gd name="connsiteX4" fmla="*/ 7243482 w 8465085"/>
              <a:gd name="connsiteY4" fmla="*/ 5167312 h 5167312"/>
              <a:gd name="connsiteX5" fmla="*/ 221324 w 8465085"/>
              <a:gd name="connsiteY5" fmla="*/ 5167312 h 5167312"/>
              <a:gd name="connsiteX6" fmla="*/ 2615203 w 8465085"/>
              <a:gd name="connsiteY6" fmla="*/ 952 h 5167312"/>
              <a:gd name="connsiteX7" fmla="*/ 2612652 w 8465085"/>
              <a:gd name="connsiteY7" fmla="*/ 952 h 5167312"/>
              <a:gd name="connsiteX8" fmla="*/ 0 w 8465085"/>
              <a:gd name="connsiteY8" fmla="*/ 0 h 5167312"/>
              <a:gd name="connsiteX9" fmla="*/ 2274554 w 8465085"/>
              <a:gd name="connsiteY9" fmla="*/ 0 h 5167312"/>
              <a:gd name="connsiteX10" fmla="*/ 2274554 w 8465085"/>
              <a:gd name="connsiteY10" fmla="*/ 952 h 5167312"/>
              <a:gd name="connsiteX11" fmla="*/ 0 w 8465085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5085" h="5167312">
                <a:moveTo>
                  <a:pt x="2612652" y="0"/>
                </a:moveTo>
                <a:lnTo>
                  <a:pt x="7243482" y="0"/>
                </a:lnTo>
                <a:lnTo>
                  <a:pt x="8465085" y="0"/>
                </a:lnTo>
                <a:lnTo>
                  <a:pt x="8465085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2652" y="952"/>
                </a:lnTo>
                <a:close/>
                <a:moveTo>
                  <a:pt x="0" y="0"/>
                </a:moveTo>
                <a:lnTo>
                  <a:pt x="2274554" y="0"/>
                </a:lnTo>
                <a:lnTo>
                  <a:pt x="2274554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56AC4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837CCA-79C5-4104-A409-20C3EDCED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841614"/>
            <a:ext cx="3409508" cy="3173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bg1"/>
                </a:solidFill>
                <a:latin typeface="+mn-lt"/>
                <a:ea typeface="+mj-ea"/>
                <a:cs typeface="+mj-cs"/>
              </a:rPr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41F8659-49D9-403A-9BBF-FE7CE5F9D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0696" y="955964"/>
            <a:ext cx="5547953" cy="5056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000" b="1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b="1"/>
              <a:t>Andy </a:t>
            </a:r>
            <a:r>
              <a:rPr lang="en-US" sz="2000" b="1" dirty="0"/>
              <a:t>Belknap, Senior Vice President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000" b="1" dirty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Nancy Hetrick, Vice President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100" dirty="0"/>
              <a:t>nhetrick@managementpartners.com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(408) 674-3369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0721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05BCC9D-4225-0240-BF10-995EDFED7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996276"/>
              </p:ext>
            </p:extLst>
          </p:nvPr>
        </p:nvGraphicFramePr>
        <p:xfrm>
          <a:off x="937404" y="1776683"/>
          <a:ext cx="11203796" cy="47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82FFC-8833-034D-AB14-545D64A5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211D12-10D1-114A-80F1-44EDD6AF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COVID-19 Recession: </a:t>
            </a:r>
            <a:br>
              <a:rPr lang="en-US"/>
            </a:br>
            <a:r>
              <a:rPr lang="en-US"/>
              <a:t>Much of the Economy Immediately Shut Down </a:t>
            </a:r>
          </a:p>
        </p:txBody>
      </p:sp>
      <p:pic>
        <p:nvPicPr>
          <p:cNvPr id="1026" name="Picture 2" descr="File:COVID-19 sign at coffee shop in Oconomowoc WI 23 March 2020 ...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984" y="1587864"/>
            <a:ext cx="3621412" cy="48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7DB3F55-9FB0-4E75-BCF4-1105623D9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220014"/>
              </p:ext>
            </p:extLst>
          </p:nvPr>
        </p:nvGraphicFramePr>
        <p:xfrm>
          <a:off x="4823577" y="1652106"/>
          <a:ext cx="6403223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6559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05BCC9D-4225-0240-BF10-995EDFED7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025388"/>
              </p:ext>
            </p:extLst>
          </p:nvPr>
        </p:nvGraphicFramePr>
        <p:xfrm>
          <a:off x="561031" y="1512277"/>
          <a:ext cx="8186362" cy="47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82FFC-8833-034D-AB14-545D64A5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211D12-10D1-114A-80F1-44EDD6AF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COVID-19 Recession: </a:t>
            </a:r>
            <a:br>
              <a:rPr lang="en-US"/>
            </a:br>
            <a:r>
              <a:rPr lang="en-US"/>
              <a:t>Unemployment Spike, Retail Collapse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648553" y="1966319"/>
            <a:ext cx="4006450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spAutoFit/>
          </a:bodyPr>
          <a:lstStyle/>
          <a:p>
            <a:r>
              <a:rPr lang="en-US" sz="2800"/>
              <a:t>Nearly 22 million new unemployment claims were filed in the past month, while retail sales plunged a record-breaking 8.7 percent.</a:t>
            </a:r>
            <a:endParaRPr lang="en-US" sz="2800">
              <a:cs typeface="Calibri"/>
            </a:endParaRPr>
          </a:p>
        </p:txBody>
      </p:sp>
      <p:pic>
        <p:nvPicPr>
          <p:cNvPr id="9" name="Content Placeholder 2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6A726E7-3A6A-4C61-B5EC-80135762A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20" y="1629735"/>
            <a:ext cx="6251218" cy="460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9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5410" y="4969603"/>
            <a:ext cx="4522007" cy="1281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/>
              <a:t>During the Great Recession, 8.7 million jobs were shed over two years; half the job loss in 2020 so far.</a:t>
            </a:r>
            <a:endParaRPr lang="en-US" sz="5100"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z="4400"/>
          </a:p>
          <a:p>
            <a:pPr marL="0" indent="0">
              <a:buNone/>
            </a:pPr>
            <a:endParaRPr lang="en-US" sz="4400"/>
          </a:p>
          <a:p>
            <a:pPr marL="0" indent="0">
              <a:buNone/>
            </a:pPr>
            <a:endParaRPr lang="en-US" sz="4400"/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82FFC-8833-034D-AB14-545D64A5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211D12-10D1-114A-80F1-44EDD6AF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COVID-19 Recession: </a:t>
            </a:r>
            <a:br>
              <a:rPr lang="en-US"/>
            </a:br>
            <a:r>
              <a:rPr lang="en-US"/>
              <a:t>Swift, Severe Impact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711" y="1564290"/>
            <a:ext cx="3936204" cy="30297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88087" y="4969604"/>
            <a:ext cx="4406747" cy="12815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>
                <a:solidFill>
                  <a:srgbClr val="333333"/>
                </a:solidFill>
              </a:rPr>
              <a:t>The International Monetary Fund predicts the current downturn will be the worst since the Great Depression in the 1930s.</a:t>
            </a:r>
            <a:endParaRPr lang="en-US" sz="2400"/>
          </a:p>
        </p:txBody>
      </p:sp>
      <p:pic>
        <p:nvPicPr>
          <p:cNvPr id="1026" name="Picture 2" descr="Empty Storefronts- Mishicot, WI | Storefront windows on Main… | Flick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926" y="1564290"/>
            <a:ext cx="4336973" cy="32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98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0EAC4C2-0932-4C28-989E-CB1E9E61D3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874763"/>
              </p:ext>
            </p:extLst>
          </p:nvPr>
        </p:nvGraphicFramePr>
        <p:xfrm>
          <a:off x="609600" y="1600200"/>
          <a:ext cx="11074400" cy="499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9381DF-8D5E-415B-A8C3-018C1907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1D04B1-C62B-420B-B50C-14C2C314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COVID-19 Recession: </a:t>
            </a:r>
            <a:br>
              <a:rPr lang="en-US"/>
            </a:br>
            <a:r>
              <a:rPr lang="en-US"/>
              <a:t>Local Governments Hit Hard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1165C8-CCDB-4663-B472-6AAF56E4D065}"/>
              </a:ext>
            </a:extLst>
          </p:cNvPr>
          <p:cNvSpPr txBox="1"/>
          <p:nvPr/>
        </p:nvSpPr>
        <p:spPr>
          <a:xfrm>
            <a:off x="408482" y="5880197"/>
            <a:ext cx="6920459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https://forms.treasury.gov/caresact/stateandlocal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1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9381DF-8D5E-415B-A8C3-018C1907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1D04B1-C62B-420B-B50C-14C2C314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COVID-19 Recession: </a:t>
            </a:r>
            <a:br>
              <a:rPr lang="en-US"/>
            </a:br>
            <a:r>
              <a:rPr lang="en-US"/>
              <a:t>Local Governments Hit Hard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412" y="1370752"/>
            <a:ext cx="5761408" cy="516323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95510" y="6000750"/>
            <a:ext cx="1888490" cy="32384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14816" y="6262765"/>
            <a:ext cx="267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Source: National League of Cities survey</a:t>
            </a:r>
          </a:p>
        </p:txBody>
      </p:sp>
    </p:spTree>
    <p:extLst>
      <p:ext uri="{BB962C8B-B14F-4D97-AF65-F5344CB8AC3E}">
        <p14:creationId xmlns:p14="http://schemas.microsoft.com/office/powerpoint/2010/main" val="157228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9381DF-8D5E-415B-A8C3-018C1907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1D04B1-C62B-420B-B50C-14C2C314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COVID-19 Recession: </a:t>
            </a:r>
            <a:br>
              <a:rPr lang="en-US"/>
            </a:br>
            <a:r>
              <a:rPr lang="en-US"/>
              <a:t>Local Governments Hit Hard</a:t>
            </a:r>
          </a:p>
        </p:txBody>
      </p:sp>
      <p:sp>
        <p:nvSpPr>
          <p:cNvPr id="2" name="Rectangle 1"/>
          <p:cNvSpPr/>
          <p:nvPr/>
        </p:nvSpPr>
        <p:spPr>
          <a:xfrm>
            <a:off x="8884188" y="6262765"/>
            <a:ext cx="267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Source: National League of Cities survey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592B7232-60DC-43BC-B165-1F03345A30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809" y="1660771"/>
            <a:ext cx="5486400" cy="70104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300" y="1600200"/>
            <a:ext cx="5867400" cy="767538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085" y="2359921"/>
            <a:ext cx="5262170" cy="3143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51" y="2408257"/>
            <a:ext cx="5395076" cy="320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9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E5D56-F699-4C18-93D8-4F1CEDE8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1650-80D9-4F46-85DA-343E20816E9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44101B-30DC-4296-B117-52EE1D6B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1: Understand the next 6 to 18 months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E55C422-BEFB-4DDC-AB1F-E5C5BD9A8AAF}"/>
              </a:ext>
            </a:extLst>
          </p:cNvPr>
          <p:cNvSpPr txBox="1">
            <a:spLocks/>
          </p:cNvSpPr>
          <p:nvPr/>
        </p:nvSpPr>
        <p:spPr>
          <a:xfrm>
            <a:off x="5874660" y="1509368"/>
            <a:ext cx="5690810" cy="46748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Clr>
                <a:srgbClr val="0F7CA7"/>
              </a:buClr>
              <a:buSzPct val="125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56AC49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EE8E00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SzPct val="90000"/>
              <a:buFont typeface="Wingdings" panose="05000000000000000000" pitchFamily="2" charset="2"/>
              <a:buChar char="q"/>
            </a:pPr>
            <a:r>
              <a:rPr lang="en-US" sz="2800"/>
              <a:t>Forecast how revenues will be affected by the pandemic-induced economic downturn.</a:t>
            </a:r>
          </a:p>
          <a:p>
            <a:pPr>
              <a:lnSpc>
                <a:spcPct val="110000"/>
              </a:lnSpc>
              <a:buSzPct val="90000"/>
              <a:buFont typeface="Wingdings" panose="05000000000000000000" pitchFamily="2" charset="2"/>
              <a:buChar char="q"/>
            </a:pPr>
            <a:endParaRPr lang="en-US" sz="2800"/>
          </a:p>
          <a:p>
            <a:pPr>
              <a:lnSpc>
                <a:spcPct val="110000"/>
              </a:lnSpc>
              <a:buSzPct val="90000"/>
              <a:buFont typeface="Wingdings" panose="05000000000000000000" pitchFamily="2" charset="2"/>
              <a:buChar char="q"/>
            </a:pPr>
            <a:r>
              <a:rPr lang="en-US" sz="2800"/>
              <a:t>Develop a range of scenarios tied to assumptions about the downturn’s severity.</a:t>
            </a:r>
          </a:p>
          <a:p>
            <a:pPr marL="0" indent="0">
              <a:lnSpc>
                <a:spcPct val="110000"/>
              </a:lnSpc>
              <a:buSzPct val="90000"/>
              <a:buNone/>
            </a:pPr>
            <a:endParaRPr lang="en-US" sz="2800"/>
          </a:p>
          <a:p>
            <a:pPr>
              <a:lnSpc>
                <a:spcPct val="110000"/>
              </a:lnSpc>
              <a:buSzPct val="90000"/>
              <a:buFont typeface="Wingdings" panose="05000000000000000000" pitchFamily="2" charset="2"/>
              <a:buChar char="q"/>
            </a:pPr>
            <a:r>
              <a:rPr lang="en-US" sz="2800"/>
              <a:t>Determine how soon General Fund resources might be depleted.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69907F-D8FF-4032-8810-5346FBFCE7EF}"/>
              </a:ext>
            </a:extLst>
          </p:cNvPr>
          <p:cNvGrpSpPr/>
          <p:nvPr/>
        </p:nvGrpSpPr>
        <p:grpSpPr>
          <a:xfrm rot="10800000">
            <a:off x="315686" y="2042888"/>
            <a:ext cx="5159828" cy="1803909"/>
            <a:chOff x="1556660" y="3665509"/>
            <a:chExt cx="5159828" cy="180390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9DBE175A-52EA-4FD0-9A13-C7E0101E0E31}"/>
                </a:ext>
              </a:extLst>
            </p:cNvPr>
            <p:cNvSpPr/>
            <p:nvPr/>
          </p:nvSpPr>
          <p:spPr>
            <a:xfrm rot="10800000">
              <a:off x="1556660" y="3665509"/>
              <a:ext cx="5159828" cy="1803909"/>
            </a:xfrm>
            <a:prstGeom prst="homePlate">
              <a:avLst/>
            </a:prstGeom>
            <a:solidFill>
              <a:srgbClr val="56AC4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6450" tIns="87631" rIns="163576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2D8C17-2B31-4DB5-8324-5D3F9FF8B0BE}"/>
                </a:ext>
              </a:extLst>
            </p:cNvPr>
            <p:cNvSpPr txBox="1"/>
            <p:nvPr/>
          </p:nvSpPr>
          <p:spPr>
            <a:xfrm rot="10800000">
              <a:off x="2712604" y="3914439"/>
              <a:ext cx="3907606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endParaRPr lang="en-US" sz="2400">
                <a:solidFill>
                  <a:schemeClr val="bg1"/>
                </a:solidFill>
                <a:ea typeface="+mn-lt"/>
                <a:cs typeface="+mn-lt"/>
              </a:endParaRPr>
            </a:p>
          </p:txBody>
        </p:sp>
      </p:grp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9D415FD4-B275-464C-831B-63F038DE797E}"/>
              </a:ext>
            </a:extLst>
          </p:cNvPr>
          <p:cNvSpPr/>
          <p:nvPr/>
        </p:nvSpPr>
        <p:spPr>
          <a:xfrm>
            <a:off x="315686" y="4203988"/>
            <a:ext cx="5159828" cy="180390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6450" tIns="87631" rIns="163576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8AC864-0789-4449-952A-29848E50779C}"/>
              </a:ext>
            </a:extLst>
          </p:cNvPr>
          <p:cNvSpPr/>
          <p:nvPr/>
        </p:nvSpPr>
        <p:spPr>
          <a:xfrm>
            <a:off x="821549" y="4203989"/>
            <a:ext cx="1872767" cy="1803908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5A8937-A8D8-49C0-812F-0CCEF3005B1B}"/>
              </a:ext>
            </a:extLst>
          </p:cNvPr>
          <p:cNvSpPr txBox="1"/>
          <p:nvPr/>
        </p:nvSpPr>
        <p:spPr>
          <a:xfrm>
            <a:off x="714832" y="4561177"/>
            <a:ext cx="3958967" cy="10895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bg1"/>
                </a:solidFill>
              </a:rPr>
              <a:t>Each city is unique – some  will see major problems as early as this fall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6E1C56-A667-43E1-BEB4-D7D5B27E402E}"/>
              </a:ext>
            </a:extLst>
          </p:cNvPr>
          <p:cNvSpPr/>
          <p:nvPr/>
        </p:nvSpPr>
        <p:spPr>
          <a:xfrm>
            <a:off x="554822" y="2160012"/>
            <a:ext cx="4118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Timing of the impact will depend on each jurisdiction’s major revenue sources and elasticity of sources</a:t>
            </a:r>
            <a:endParaRPr lang="en-US" sz="240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0466554"/>
      </p:ext>
    </p:extLst>
  </p:cSld>
  <p:clrMapOvr>
    <a:masterClrMapping/>
  </p:clrMapOvr>
</p:sld>
</file>

<file path=ppt/theme/theme1.xml><?xml version="1.0" encoding="utf-8"?>
<a:theme xmlns:a="http://schemas.openxmlformats.org/drawingml/2006/main" name="Mgt Partner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8E280670FB4647B083E1202395DC94" ma:contentTypeVersion="6" ma:contentTypeDescription="Create a new document." ma:contentTypeScope="" ma:versionID="52f1a15885b44632a5565648b90d3574">
  <xsd:schema xmlns:xsd="http://www.w3.org/2001/XMLSchema" xmlns:xs="http://www.w3.org/2001/XMLSchema" xmlns:p="http://schemas.microsoft.com/office/2006/metadata/properties" xmlns:ns2="12d4b8b2-2557-4f94-b389-2b5044353b44" xmlns:ns3="3fa74d8f-3d20-4a4f-a482-c7bba652d11a" targetNamespace="http://schemas.microsoft.com/office/2006/metadata/properties" ma:root="true" ma:fieldsID="429e219355b768fcc6c208550b932811" ns2:_="" ns3:_="">
    <xsd:import namespace="12d4b8b2-2557-4f94-b389-2b5044353b44"/>
    <xsd:import namespace="3fa74d8f-3d20-4a4f-a482-c7bba652d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4b8b2-2557-4f94-b389-2b5044353b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74d8f-3d20-4a4f-a482-c7bba652d1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fa74d8f-3d20-4a4f-a482-c7bba652d11a">
      <UserInfo>
        <DisplayName>Ashley Garcia</DisplayName>
        <AccountId>150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E3A8273-B55B-4A75-8518-B2C7567E003D}">
  <ds:schemaRefs>
    <ds:schemaRef ds:uri="12d4b8b2-2557-4f94-b389-2b5044353b44"/>
    <ds:schemaRef ds:uri="3fa74d8f-3d20-4a4f-a482-c7bba652d1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48E8F6-CB9E-4068-A019-E175EDD011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78CB38-9089-40EB-93D6-C8CBCDBAB3C0}">
  <ds:schemaRefs>
    <ds:schemaRef ds:uri="3fa74d8f-3d20-4a4f-a482-c7bba652d11a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2d4b8b2-2557-4f94-b389-2b5044353b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1478</Words>
  <Application>Microsoft Office PowerPoint</Application>
  <PresentationFormat>Widescreen</PresentationFormat>
  <Paragraphs>213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Mgt Partners</vt:lpstr>
      <vt:lpstr>Office Theme</vt:lpstr>
      <vt:lpstr>Budgeting During a Crisis:  Responding to the COVID-19 Recession</vt:lpstr>
      <vt:lpstr>Objectives of Today’s Webinar</vt:lpstr>
      <vt:lpstr>The COVID-19 Recession:  Much of the Economy Immediately Shut Down </vt:lpstr>
      <vt:lpstr>The COVID-19 Recession:  Unemployment Spike, Retail Collapse</vt:lpstr>
      <vt:lpstr>The COVID-19 Recession:  Swift, Severe Impact</vt:lpstr>
      <vt:lpstr>The COVID-19 Recession:  Local Governments Hit Hard</vt:lpstr>
      <vt:lpstr>The COVID-19 Recession:  Local Governments Hit Hard</vt:lpstr>
      <vt:lpstr>The COVID-19 Recession:  Local Governments Hit Hard</vt:lpstr>
      <vt:lpstr>Step 1: Understand the next 6 to 18 months</vt:lpstr>
      <vt:lpstr>Local Agency Revenue Impacts Vary by Source</vt:lpstr>
      <vt:lpstr>What Will This Recession Look Like?</vt:lpstr>
      <vt:lpstr>Elements to Include in a Short-Term Forecast</vt:lpstr>
      <vt:lpstr>Elements to Include in a Short-Term Forecast</vt:lpstr>
      <vt:lpstr>Sample Forecast – Before the Covid-19 Recession</vt:lpstr>
      <vt:lpstr>Sample Forecast – Define Scale &amp; Timing of Revenue Loss</vt:lpstr>
      <vt:lpstr>Sample Forecast – Resulting Revenue Loss</vt:lpstr>
      <vt:lpstr>Sample Forecast – After the Covid-19 Recession</vt:lpstr>
      <vt:lpstr>Sample Forecast – Cash is King</vt:lpstr>
      <vt:lpstr>Sample Forecast – Scenario Planning</vt:lpstr>
      <vt:lpstr>Sample Forecast – Comparison to Great Recession</vt:lpstr>
      <vt:lpstr>There is No Single “Right” Answer</vt:lpstr>
      <vt:lpstr>Step 2: Reduce Spending</vt:lpstr>
      <vt:lpstr>Step 2: Find New Resources</vt:lpstr>
      <vt:lpstr>Step 2: Reduce Materials or Contractor Costs</vt:lpstr>
      <vt:lpstr>Step 3: Communicate and Engage </vt:lpstr>
      <vt:lpstr>Step 3: Communicate and Engage </vt:lpstr>
      <vt:lpstr>Step 4: Support Decision-Making 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Forecasting for COVID-19 Financial Impacts on Cities</dc:title>
  <dc:creator>Mandy Brown</dc:creator>
  <cp:lastModifiedBy>Lynne Scott</cp:lastModifiedBy>
  <cp:revision>8</cp:revision>
  <dcterms:created xsi:type="dcterms:W3CDTF">2020-03-29T19:08:52Z</dcterms:created>
  <dcterms:modified xsi:type="dcterms:W3CDTF">2020-04-20T13:25:47Z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ing">
    <vt:lpwstr>148;#COVID-19|ccb54674-7104-4779-867f-0f726dc5f066</vt:lpwstr>
  </property>
  <property fmtid="{D5CDD505-2E9C-101B-9397-08002B2CF9AE}" pid="3" name="ContentTypeId">
    <vt:lpwstr>0x010100AD8E280670FB4647B083E1202395DC94</vt:lpwstr>
  </property>
  <property fmtid="{D5CDD505-2E9C-101B-9397-08002B2CF9AE}" pid="4" name="c5cf1a4f9de6471a90393b1a0e3aa9b4">
    <vt:lpwstr>General Marketing|08a57c6e-0df9-404c-9bbe-6cca3003e9fe</vt:lpwstr>
  </property>
  <property fmtid="{D5CDD505-2E9C-101B-9397-08002B2CF9AE}" pid="5" name="SharedWithUsers">
    <vt:lpwstr>36;#Melanie Corona;#53;#Paula Sitawi;#66;#Harrison Pugh;#101;#Jim Steele;#40;#Jan Perkins;#54;#Andy Belknap;#65;#Steve Toler;#97;#Mandy Brown;#30;#Jerry Newfarmer;#31;#Amy Paul;#136;#Julie Mares;#45;#Julie Zimmerman;#77;#Robert Leland;#63;#Nancy Hetrick</vt:lpwstr>
  </property>
  <property fmtid="{D5CDD505-2E9C-101B-9397-08002B2CF9AE}" pid="6" name="TaxCatchAll">
    <vt:lpwstr>148;#</vt:lpwstr>
  </property>
  <property fmtid="{D5CDD505-2E9C-101B-9397-08002B2CF9AE}" pid="7" name="ie42f5e56eea4552884737e1f574a46f">
    <vt:lpwstr>COVID-19|ccb54674-7104-4779-867f-0f726dc5f066</vt:lpwstr>
  </property>
</Properties>
</file>