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8" r:id="rId1"/>
  </p:sldMasterIdLst>
  <p:notesMasterIdLst>
    <p:notesMasterId r:id="rId25"/>
  </p:notesMasterIdLst>
  <p:sldIdLst>
    <p:sldId id="256" r:id="rId2"/>
    <p:sldId id="295" r:id="rId3"/>
    <p:sldId id="288" r:id="rId4"/>
    <p:sldId id="291" r:id="rId5"/>
    <p:sldId id="257" r:id="rId6"/>
    <p:sldId id="274" r:id="rId7"/>
    <p:sldId id="275" r:id="rId8"/>
    <p:sldId id="277" r:id="rId9"/>
    <p:sldId id="280" r:id="rId10"/>
    <p:sldId id="283" r:id="rId11"/>
    <p:sldId id="278" r:id="rId12"/>
    <p:sldId id="287" r:id="rId13"/>
    <p:sldId id="258" r:id="rId14"/>
    <p:sldId id="259" r:id="rId15"/>
    <p:sldId id="260" r:id="rId16"/>
    <p:sldId id="282" r:id="rId17"/>
    <p:sldId id="261" r:id="rId18"/>
    <p:sldId id="265" r:id="rId19"/>
    <p:sldId id="284" r:id="rId20"/>
    <p:sldId id="285" r:id="rId21"/>
    <p:sldId id="286" r:id="rId22"/>
    <p:sldId id="294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3309" autoAdjust="0"/>
  </p:normalViewPr>
  <p:slideViewPr>
    <p:cSldViewPr snapToGrid="0">
      <p:cViewPr varScale="1">
        <p:scale>
          <a:sx n="55" d="100"/>
          <a:sy n="55" d="100"/>
        </p:scale>
        <p:origin x="1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A9B6C-3AF6-41A0-A96C-18548938D1BF}" type="doc">
      <dgm:prSet loTypeId="urn:microsoft.com/office/officeart/2017/3/layout/HorizontalLabels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825E27-C0E4-4ECD-A083-430CF26C86D7}">
      <dgm:prSet/>
      <dgm:spPr/>
      <dgm:t>
        <a:bodyPr/>
        <a:lstStyle/>
        <a:p>
          <a:pPr>
            <a:defRPr b="1"/>
          </a:pPr>
          <a:r>
            <a:rPr lang="en-US"/>
            <a:t>31 Dec. 2019</a:t>
          </a:r>
        </a:p>
      </dgm:t>
    </dgm:pt>
    <dgm:pt modelId="{FBE2C820-7818-4DE4-A660-83E898A91112}" type="parTrans" cxnId="{255C58AC-B10B-45C4-915C-D7D0FF47E8E3}">
      <dgm:prSet/>
      <dgm:spPr/>
      <dgm:t>
        <a:bodyPr/>
        <a:lstStyle/>
        <a:p>
          <a:endParaRPr lang="en-US"/>
        </a:p>
      </dgm:t>
    </dgm:pt>
    <dgm:pt modelId="{F0EB6115-303F-44C6-A820-30F34757F099}" type="sibTrans" cxnId="{255C58AC-B10B-45C4-915C-D7D0FF47E8E3}">
      <dgm:prSet/>
      <dgm:spPr/>
      <dgm:t>
        <a:bodyPr/>
        <a:lstStyle/>
        <a:p>
          <a:endParaRPr lang="en-US"/>
        </a:p>
      </dgm:t>
    </dgm:pt>
    <dgm:pt modelId="{24F1F27B-24BA-48A0-8E4B-C02A19866355}">
      <dgm:prSet/>
      <dgm:spPr/>
      <dgm:t>
        <a:bodyPr/>
        <a:lstStyle/>
        <a:p>
          <a:r>
            <a:rPr lang="en-US"/>
            <a:t>China confirms unknown pneumonia</a:t>
          </a:r>
        </a:p>
      </dgm:t>
    </dgm:pt>
    <dgm:pt modelId="{6058AB00-B934-46E0-BDE9-A8D918FBDAE5}" type="parTrans" cxnId="{4BEB70BD-94AF-4779-9174-F03A9E9402CA}">
      <dgm:prSet/>
      <dgm:spPr/>
      <dgm:t>
        <a:bodyPr/>
        <a:lstStyle/>
        <a:p>
          <a:endParaRPr lang="en-US"/>
        </a:p>
      </dgm:t>
    </dgm:pt>
    <dgm:pt modelId="{5A6A6582-6977-45A4-BD95-6C8B7F8F4892}" type="sibTrans" cxnId="{4BEB70BD-94AF-4779-9174-F03A9E9402CA}">
      <dgm:prSet/>
      <dgm:spPr/>
      <dgm:t>
        <a:bodyPr/>
        <a:lstStyle/>
        <a:p>
          <a:endParaRPr lang="en-US"/>
        </a:p>
      </dgm:t>
    </dgm:pt>
    <dgm:pt modelId="{0EB5893B-E616-4800-B764-8981BD73DE5D}">
      <dgm:prSet/>
      <dgm:spPr/>
      <dgm:t>
        <a:bodyPr/>
        <a:lstStyle/>
        <a:p>
          <a:pPr>
            <a:defRPr b="1"/>
          </a:pPr>
          <a:r>
            <a:rPr lang="en-US"/>
            <a:t>11 Jan. 2020</a:t>
          </a:r>
        </a:p>
      </dgm:t>
    </dgm:pt>
    <dgm:pt modelId="{7FF25A7C-011E-4914-AD70-970857E5CA29}" type="parTrans" cxnId="{0A46460F-A7D7-42E2-8549-F67B924B0DD8}">
      <dgm:prSet/>
      <dgm:spPr/>
      <dgm:t>
        <a:bodyPr/>
        <a:lstStyle/>
        <a:p>
          <a:endParaRPr lang="en-US"/>
        </a:p>
      </dgm:t>
    </dgm:pt>
    <dgm:pt modelId="{DB0D3D1B-2D6A-4DCF-829F-CA831E7F35FA}" type="sibTrans" cxnId="{0A46460F-A7D7-42E2-8549-F67B924B0DD8}">
      <dgm:prSet/>
      <dgm:spPr/>
      <dgm:t>
        <a:bodyPr/>
        <a:lstStyle/>
        <a:p>
          <a:endParaRPr lang="en-US"/>
        </a:p>
      </dgm:t>
    </dgm:pt>
    <dgm:pt modelId="{F2877F43-A7BF-45A8-84FE-A339701830E2}">
      <dgm:prSet/>
      <dgm:spPr/>
      <dgm:t>
        <a:bodyPr/>
        <a:lstStyle/>
        <a:p>
          <a:r>
            <a:rPr lang="en-US"/>
            <a:t>First known death</a:t>
          </a:r>
        </a:p>
      </dgm:t>
    </dgm:pt>
    <dgm:pt modelId="{3A7285A4-C819-4E87-A2C7-E1A1E7A81BB4}" type="parTrans" cxnId="{9946B0C0-13C3-4DC2-B333-60F296056154}">
      <dgm:prSet/>
      <dgm:spPr/>
      <dgm:t>
        <a:bodyPr/>
        <a:lstStyle/>
        <a:p>
          <a:endParaRPr lang="en-US"/>
        </a:p>
      </dgm:t>
    </dgm:pt>
    <dgm:pt modelId="{E2C54CFB-86B2-4ACC-9B7D-0B9513D53890}" type="sibTrans" cxnId="{9946B0C0-13C3-4DC2-B333-60F296056154}">
      <dgm:prSet/>
      <dgm:spPr/>
      <dgm:t>
        <a:bodyPr/>
        <a:lstStyle/>
        <a:p>
          <a:endParaRPr lang="en-US"/>
        </a:p>
      </dgm:t>
    </dgm:pt>
    <dgm:pt modelId="{080C65A3-4AB9-438C-B2C3-E40B4BE603DA}">
      <dgm:prSet/>
      <dgm:spPr/>
      <dgm:t>
        <a:bodyPr/>
        <a:lstStyle/>
        <a:p>
          <a:pPr>
            <a:defRPr b="1"/>
          </a:pPr>
          <a:r>
            <a:rPr lang="en-US"/>
            <a:t>30 Jan.</a:t>
          </a:r>
        </a:p>
      </dgm:t>
    </dgm:pt>
    <dgm:pt modelId="{11E629EA-7462-41AD-BACA-C46E828C2BF8}" type="parTrans" cxnId="{46C5F482-B8FF-43F8-99F3-6E6C6230957B}">
      <dgm:prSet/>
      <dgm:spPr/>
      <dgm:t>
        <a:bodyPr/>
        <a:lstStyle/>
        <a:p>
          <a:endParaRPr lang="en-US"/>
        </a:p>
      </dgm:t>
    </dgm:pt>
    <dgm:pt modelId="{638AF6DF-DBF8-4C6D-B353-DAE556B3C71A}" type="sibTrans" cxnId="{46C5F482-B8FF-43F8-99F3-6E6C6230957B}">
      <dgm:prSet/>
      <dgm:spPr/>
      <dgm:t>
        <a:bodyPr/>
        <a:lstStyle/>
        <a:p>
          <a:endParaRPr lang="en-US"/>
        </a:p>
      </dgm:t>
    </dgm:pt>
    <dgm:pt modelId="{F969CB10-5282-42D1-B456-877497A05FBC}">
      <dgm:prSet/>
      <dgm:spPr/>
      <dgm:t>
        <a:bodyPr/>
        <a:lstStyle/>
        <a:p>
          <a:r>
            <a:rPr lang="en-US"/>
            <a:t>WHO declares an emergency</a:t>
          </a:r>
        </a:p>
      </dgm:t>
    </dgm:pt>
    <dgm:pt modelId="{D1017A77-463C-41F4-85F5-E637424BB595}" type="parTrans" cxnId="{F5A24D86-3C82-4C00-9C22-83DE5AD28CAA}">
      <dgm:prSet/>
      <dgm:spPr/>
      <dgm:t>
        <a:bodyPr/>
        <a:lstStyle/>
        <a:p>
          <a:endParaRPr lang="en-US"/>
        </a:p>
      </dgm:t>
    </dgm:pt>
    <dgm:pt modelId="{8E936D63-3C4C-4717-9DD4-CC323675C536}" type="sibTrans" cxnId="{F5A24D86-3C82-4C00-9C22-83DE5AD28CAA}">
      <dgm:prSet/>
      <dgm:spPr/>
      <dgm:t>
        <a:bodyPr/>
        <a:lstStyle/>
        <a:p>
          <a:endParaRPr lang="en-US"/>
        </a:p>
      </dgm:t>
    </dgm:pt>
    <dgm:pt modelId="{1286F668-349B-42E6-AFF9-B38F8B51F948}">
      <dgm:prSet/>
      <dgm:spPr/>
      <dgm:t>
        <a:bodyPr/>
        <a:lstStyle/>
        <a:p>
          <a:pPr>
            <a:defRPr b="1"/>
          </a:pPr>
          <a:r>
            <a:rPr lang="en-US"/>
            <a:t>29 Feb.</a:t>
          </a:r>
        </a:p>
      </dgm:t>
    </dgm:pt>
    <dgm:pt modelId="{F6BCED38-B04E-4F78-98DB-2E272DBC64D6}" type="parTrans" cxnId="{E9AC04C2-4314-45E2-96E9-73E81140B925}">
      <dgm:prSet/>
      <dgm:spPr/>
      <dgm:t>
        <a:bodyPr/>
        <a:lstStyle/>
        <a:p>
          <a:endParaRPr lang="en-US"/>
        </a:p>
      </dgm:t>
    </dgm:pt>
    <dgm:pt modelId="{3A56C6C2-AD77-4A12-9DF1-14D242DE3261}" type="sibTrans" cxnId="{E9AC04C2-4314-45E2-96E9-73E81140B925}">
      <dgm:prSet/>
      <dgm:spPr/>
      <dgm:t>
        <a:bodyPr/>
        <a:lstStyle/>
        <a:p>
          <a:endParaRPr lang="en-US"/>
        </a:p>
      </dgm:t>
    </dgm:pt>
    <dgm:pt modelId="{632A32F1-79B6-40A5-94B1-F24FBCA2D3A3}">
      <dgm:prSet/>
      <dgm:spPr/>
      <dgm:t>
        <a:bodyPr/>
        <a:lstStyle/>
        <a:p>
          <a:r>
            <a:rPr lang="en-US"/>
            <a:t>First recorded COVID-19 death</a:t>
          </a:r>
        </a:p>
      </dgm:t>
    </dgm:pt>
    <dgm:pt modelId="{DBE9F441-7A6C-4B1B-A674-C61EE02CA632}" type="parTrans" cxnId="{5EA42D15-7B6D-45AE-9652-F898EF33BF9E}">
      <dgm:prSet/>
      <dgm:spPr/>
      <dgm:t>
        <a:bodyPr/>
        <a:lstStyle/>
        <a:p>
          <a:endParaRPr lang="en-US"/>
        </a:p>
      </dgm:t>
    </dgm:pt>
    <dgm:pt modelId="{4CE95EFB-676F-4B19-BF8B-622C71146799}" type="sibTrans" cxnId="{5EA42D15-7B6D-45AE-9652-F898EF33BF9E}">
      <dgm:prSet/>
      <dgm:spPr/>
      <dgm:t>
        <a:bodyPr/>
        <a:lstStyle/>
        <a:p>
          <a:endParaRPr lang="en-US"/>
        </a:p>
      </dgm:t>
    </dgm:pt>
    <dgm:pt modelId="{6CF8601A-AAEF-4A89-BF5C-E8819A4CDC96}">
      <dgm:prSet/>
      <dgm:spPr/>
      <dgm:t>
        <a:bodyPr/>
        <a:lstStyle/>
        <a:p>
          <a:pPr>
            <a:defRPr b="1"/>
          </a:pPr>
          <a:r>
            <a:rPr lang="en-US"/>
            <a:t>6 Mar.</a:t>
          </a:r>
        </a:p>
      </dgm:t>
    </dgm:pt>
    <dgm:pt modelId="{AB23C27F-86A5-40CB-B133-595C0020435C}" type="parTrans" cxnId="{D4EF1C1A-1EC9-41FB-9088-D2E1CCD725C0}">
      <dgm:prSet/>
      <dgm:spPr/>
      <dgm:t>
        <a:bodyPr/>
        <a:lstStyle/>
        <a:p>
          <a:endParaRPr lang="en-US"/>
        </a:p>
      </dgm:t>
    </dgm:pt>
    <dgm:pt modelId="{433DC329-844E-4FA1-BC65-CA79D8A42225}" type="sibTrans" cxnId="{D4EF1C1A-1EC9-41FB-9088-D2E1CCD725C0}">
      <dgm:prSet/>
      <dgm:spPr/>
      <dgm:t>
        <a:bodyPr/>
        <a:lstStyle/>
        <a:p>
          <a:endParaRPr lang="en-US"/>
        </a:p>
      </dgm:t>
    </dgm:pt>
    <dgm:pt modelId="{71FC3CDE-CB28-432C-B3A9-0C27F1AD9CDA}">
      <dgm:prSet/>
      <dgm:spPr/>
      <dgm:t>
        <a:bodyPr/>
        <a:lstStyle/>
        <a:p>
          <a:r>
            <a:rPr lang="en-US" dirty="0"/>
            <a:t>President signs $8.3 B emergency spending</a:t>
          </a:r>
        </a:p>
      </dgm:t>
    </dgm:pt>
    <dgm:pt modelId="{2538FC70-2280-48B5-A004-B54AA18887FD}" type="parTrans" cxnId="{16ABBE1F-852F-4D60-9D7F-5351BEF147DE}">
      <dgm:prSet/>
      <dgm:spPr/>
      <dgm:t>
        <a:bodyPr/>
        <a:lstStyle/>
        <a:p>
          <a:endParaRPr lang="en-US"/>
        </a:p>
      </dgm:t>
    </dgm:pt>
    <dgm:pt modelId="{9D9B85EE-BCDE-414B-9287-33504C2F0D9C}" type="sibTrans" cxnId="{16ABBE1F-852F-4D60-9D7F-5351BEF147DE}">
      <dgm:prSet/>
      <dgm:spPr/>
      <dgm:t>
        <a:bodyPr/>
        <a:lstStyle/>
        <a:p>
          <a:endParaRPr lang="en-US"/>
        </a:p>
      </dgm:t>
    </dgm:pt>
    <dgm:pt modelId="{DD90D6E4-7819-41FA-9EA5-643C5CA0A205}">
      <dgm:prSet/>
      <dgm:spPr/>
      <dgm:t>
        <a:bodyPr/>
        <a:lstStyle/>
        <a:p>
          <a:pPr>
            <a:defRPr b="1"/>
          </a:pPr>
          <a:r>
            <a:rPr lang="en-US"/>
            <a:t>11 Mar.</a:t>
          </a:r>
        </a:p>
      </dgm:t>
    </dgm:pt>
    <dgm:pt modelId="{9978B33F-E449-473A-BB80-4E2D18B40BC7}" type="parTrans" cxnId="{F003BEE5-F2B5-45DC-8D08-56BCAFD5AB80}">
      <dgm:prSet/>
      <dgm:spPr/>
      <dgm:t>
        <a:bodyPr/>
        <a:lstStyle/>
        <a:p>
          <a:endParaRPr lang="en-US"/>
        </a:p>
      </dgm:t>
    </dgm:pt>
    <dgm:pt modelId="{948F1ED6-B6B6-4533-B31E-29F7A2AA2918}" type="sibTrans" cxnId="{F003BEE5-F2B5-45DC-8D08-56BCAFD5AB80}">
      <dgm:prSet/>
      <dgm:spPr/>
      <dgm:t>
        <a:bodyPr/>
        <a:lstStyle/>
        <a:p>
          <a:endParaRPr lang="en-US"/>
        </a:p>
      </dgm:t>
    </dgm:pt>
    <dgm:pt modelId="{A61909EE-F59E-4218-AB13-2C21CD9590E9}">
      <dgm:prSet/>
      <dgm:spPr/>
      <dgm:t>
        <a:bodyPr/>
        <a:lstStyle/>
        <a:p>
          <a:r>
            <a:rPr lang="en-US"/>
            <a:t>WHO declares a pandemic</a:t>
          </a:r>
        </a:p>
      </dgm:t>
    </dgm:pt>
    <dgm:pt modelId="{602FB77D-97C6-454A-BC4D-9F20CBA9DFC2}" type="parTrans" cxnId="{2279CB1E-F9AD-47BD-88CC-6E00799DB0AA}">
      <dgm:prSet/>
      <dgm:spPr/>
      <dgm:t>
        <a:bodyPr/>
        <a:lstStyle/>
        <a:p>
          <a:endParaRPr lang="en-US"/>
        </a:p>
      </dgm:t>
    </dgm:pt>
    <dgm:pt modelId="{CA7787CD-6057-45C1-B48F-BD2128368A75}" type="sibTrans" cxnId="{2279CB1E-F9AD-47BD-88CC-6E00799DB0AA}">
      <dgm:prSet/>
      <dgm:spPr/>
      <dgm:t>
        <a:bodyPr/>
        <a:lstStyle/>
        <a:p>
          <a:endParaRPr lang="en-US"/>
        </a:p>
      </dgm:t>
    </dgm:pt>
    <dgm:pt modelId="{3B3C4D63-346D-4B87-A581-8039AC9B58AB}">
      <dgm:prSet/>
      <dgm:spPr/>
      <dgm:t>
        <a:bodyPr/>
        <a:lstStyle/>
        <a:p>
          <a:pPr>
            <a:defRPr b="1"/>
          </a:pPr>
          <a:r>
            <a:rPr lang="en-US"/>
            <a:t>11–17 Mar.</a:t>
          </a:r>
        </a:p>
      </dgm:t>
    </dgm:pt>
    <dgm:pt modelId="{3792E960-52BC-4C5D-843E-12FC440F4CE7}" type="parTrans" cxnId="{42D70FE3-A2ED-4751-B3A3-211F403B5C8E}">
      <dgm:prSet/>
      <dgm:spPr/>
      <dgm:t>
        <a:bodyPr/>
        <a:lstStyle/>
        <a:p>
          <a:endParaRPr lang="en-US"/>
        </a:p>
      </dgm:t>
    </dgm:pt>
    <dgm:pt modelId="{8C38C85B-2CB0-4A42-B22B-FF0022872354}" type="sibTrans" cxnId="{42D70FE3-A2ED-4751-B3A3-211F403B5C8E}">
      <dgm:prSet/>
      <dgm:spPr/>
      <dgm:t>
        <a:bodyPr/>
        <a:lstStyle/>
        <a:p>
          <a:endParaRPr lang="en-US"/>
        </a:p>
      </dgm:t>
    </dgm:pt>
    <dgm:pt modelId="{454DEC3F-9D75-4C24-AB44-6659B9137ECC}">
      <dgm:prSet/>
      <dgm:spPr/>
      <dgm:t>
        <a:bodyPr/>
        <a:lstStyle/>
        <a:p>
          <a:r>
            <a:rPr lang="en-US"/>
            <a:t>The days sports died</a:t>
          </a:r>
        </a:p>
      </dgm:t>
    </dgm:pt>
    <dgm:pt modelId="{2891CC81-1696-438B-9654-D976A0B7E156}" type="parTrans" cxnId="{A68F51A5-CE2F-4330-96CE-D70B3500BF46}">
      <dgm:prSet/>
      <dgm:spPr/>
      <dgm:t>
        <a:bodyPr/>
        <a:lstStyle/>
        <a:p>
          <a:endParaRPr lang="en-US"/>
        </a:p>
      </dgm:t>
    </dgm:pt>
    <dgm:pt modelId="{21192553-54FF-452C-9EC0-8A2DDA1CAC50}" type="sibTrans" cxnId="{A68F51A5-CE2F-4330-96CE-D70B3500BF46}">
      <dgm:prSet/>
      <dgm:spPr/>
      <dgm:t>
        <a:bodyPr/>
        <a:lstStyle/>
        <a:p>
          <a:endParaRPr lang="en-US"/>
        </a:p>
      </dgm:t>
    </dgm:pt>
    <dgm:pt modelId="{747A82C4-24C0-4836-9557-F7FCB5F1E794}">
      <dgm:prSet/>
      <dgm:spPr/>
      <dgm:t>
        <a:bodyPr/>
        <a:lstStyle/>
        <a:p>
          <a:pPr>
            <a:defRPr b="1"/>
          </a:pPr>
          <a:r>
            <a:rPr lang="en-US"/>
            <a:t>27 Mar.</a:t>
          </a:r>
        </a:p>
      </dgm:t>
    </dgm:pt>
    <dgm:pt modelId="{5C850D9C-C641-4903-8855-616E592FEC20}" type="parTrans" cxnId="{25EEA093-8DB0-4950-8841-533DC81ED698}">
      <dgm:prSet/>
      <dgm:spPr/>
      <dgm:t>
        <a:bodyPr/>
        <a:lstStyle/>
        <a:p>
          <a:endParaRPr lang="en-US"/>
        </a:p>
      </dgm:t>
    </dgm:pt>
    <dgm:pt modelId="{E3571BD7-0A22-4470-9C50-2F77FCB79413}" type="sibTrans" cxnId="{25EEA093-8DB0-4950-8841-533DC81ED698}">
      <dgm:prSet/>
      <dgm:spPr/>
      <dgm:t>
        <a:bodyPr/>
        <a:lstStyle/>
        <a:p>
          <a:endParaRPr lang="en-US"/>
        </a:p>
      </dgm:t>
    </dgm:pt>
    <dgm:pt modelId="{F90AE1D8-69D6-4954-865E-352B46AF7980}">
      <dgm:prSet/>
      <dgm:spPr/>
      <dgm:t>
        <a:bodyPr/>
        <a:lstStyle/>
        <a:p>
          <a:r>
            <a:rPr lang="en-US"/>
            <a:t>COVID-19 Stimulus V1</a:t>
          </a:r>
        </a:p>
      </dgm:t>
    </dgm:pt>
    <dgm:pt modelId="{30ACC682-2207-493E-93E8-0942E33C8FE7}" type="parTrans" cxnId="{ACA32C82-04A5-442B-92B6-4AEDD2CA754E}">
      <dgm:prSet/>
      <dgm:spPr/>
      <dgm:t>
        <a:bodyPr/>
        <a:lstStyle/>
        <a:p>
          <a:endParaRPr lang="en-US"/>
        </a:p>
      </dgm:t>
    </dgm:pt>
    <dgm:pt modelId="{62DF9046-2172-4261-BE2C-B8FF02B83165}" type="sibTrans" cxnId="{ACA32C82-04A5-442B-92B6-4AEDD2CA754E}">
      <dgm:prSet/>
      <dgm:spPr/>
      <dgm:t>
        <a:bodyPr/>
        <a:lstStyle/>
        <a:p>
          <a:endParaRPr lang="en-US"/>
        </a:p>
      </dgm:t>
    </dgm:pt>
    <dgm:pt modelId="{C180FA22-EA6E-4F65-920F-EDA999960226}">
      <dgm:prSet/>
      <dgm:spPr/>
      <dgm:t>
        <a:bodyPr/>
        <a:lstStyle/>
        <a:p>
          <a:pPr>
            <a:defRPr b="1"/>
          </a:pPr>
          <a:r>
            <a:rPr lang="en-US" dirty="0"/>
            <a:t>24 Apr.</a:t>
          </a:r>
        </a:p>
      </dgm:t>
    </dgm:pt>
    <dgm:pt modelId="{A3089CC8-5701-46A3-8058-5691E78F246E}" type="parTrans" cxnId="{F59E3959-D17A-48D8-A145-701563D15D5B}">
      <dgm:prSet/>
      <dgm:spPr/>
      <dgm:t>
        <a:bodyPr/>
        <a:lstStyle/>
        <a:p>
          <a:endParaRPr lang="en-US"/>
        </a:p>
      </dgm:t>
    </dgm:pt>
    <dgm:pt modelId="{46B164D3-781D-40DF-8FA1-87C5643A4EE6}" type="sibTrans" cxnId="{F59E3959-D17A-48D8-A145-701563D15D5B}">
      <dgm:prSet/>
      <dgm:spPr/>
      <dgm:t>
        <a:bodyPr/>
        <a:lstStyle/>
        <a:p>
          <a:endParaRPr lang="en-US"/>
        </a:p>
      </dgm:t>
    </dgm:pt>
    <dgm:pt modelId="{6FD2B6D9-C006-42C1-A6CB-7B6E5F25FD30}">
      <dgm:prSet/>
      <dgm:spPr/>
      <dgm:t>
        <a:bodyPr/>
        <a:lstStyle/>
        <a:p>
          <a:r>
            <a:rPr lang="en-US"/>
            <a:t>COVID-19 Stimulus V2</a:t>
          </a:r>
        </a:p>
      </dgm:t>
    </dgm:pt>
    <dgm:pt modelId="{3E6F6FB2-7719-44CE-A544-85B7F225A365}" type="parTrans" cxnId="{CD14A5ED-4BDC-43B3-B2C2-66D442A36C48}">
      <dgm:prSet/>
      <dgm:spPr/>
      <dgm:t>
        <a:bodyPr/>
        <a:lstStyle/>
        <a:p>
          <a:endParaRPr lang="en-US"/>
        </a:p>
      </dgm:t>
    </dgm:pt>
    <dgm:pt modelId="{6AD8CA3E-75DB-42F9-B203-3A0578F4D0D0}" type="sibTrans" cxnId="{CD14A5ED-4BDC-43B3-B2C2-66D442A36C48}">
      <dgm:prSet/>
      <dgm:spPr/>
      <dgm:t>
        <a:bodyPr/>
        <a:lstStyle/>
        <a:p>
          <a:endParaRPr lang="en-US"/>
        </a:p>
      </dgm:t>
    </dgm:pt>
    <dgm:pt modelId="{09C10006-5BDB-422E-A6A0-F010A47DEB84}">
      <dgm:prSet/>
      <dgm:spPr/>
      <dgm:t>
        <a:bodyPr/>
        <a:lstStyle/>
        <a:p>
          <a:pPr>
            <a:defRPr b="1"/>
          </a:pPr>
          <a:r>
            <a:rPr lang="en-US" dirty="0"/>
            <a:t>5 May</a:t>
          </a:r>
        </a:p>
      </dgm:t>
    </dgm:pt>
    <dgm:pt modelId="{D99057B1-DC0B-4735-9D82-DA94B687B319}" type="parTrans" cxnId="{DD01E58F-1270-4B40-9219-3156232DC6CB}">
      <dgm:prSet/>
      <dgm:spPr/>
      <dgm:t>
        <a:bodyPr/>
        <a:lstStyle/>
        <a:p>
          <a:endParaRPr lang="en-US"/>
        </a:p>
      </dgm:t>
    </dgm:pt>
    <dgm:pt modelId="{271D97CD-0AD5-4685-BE7E-8252A64187E6}" type="sibTrans" cxnId="{DD01E58F-1270-4B40-9219-3156232DC6CB}">
      <dgm:prSet/>
      <dgm:spPr/>
      <dgm:t>
        <a:bodyPr/>
        <a:lstStyle/>
        <a:p>
          <a:endParaRPr lang="en-US"/>
        </a:p>
      </dgm:t>
    </dgm:pt>
    <dgm:pt modelId="{F2C37CE8-3E9D-45B9-A16F-351C8AF3FF1F}">
      <dgm:prSet/>
      <dgm:spPr/>
      <dgm:t>
        <a:bodyPr/>
        <a:lstStyle/>
        <a:p>
          <a:r>
            <a:rPr lang="en-US" dirty="0"/>
            <a:t>Convergence of Taco Tuesday and Cinco 	de Mayo all but ignored</a:t>
          </a:r>
        </a:p>
      </dgm:t>
    </dgm:pt>
    <dgm:pt modelId="{430E05B3-3A87-4D7F-812B-3875FC28DBE6}" type="parTrans" cxnId="{12CE16A8-2B52-42C4-BD1A-5AEF9EFCABE6}">
      <dgm:prSet/>
      <dgm:spPr/>
      <dgm:t>
        <a:bodyPr/>
        <a:lstStyle/>
        <a:p>
          <a:endParaRPr lang="en-US"/>
        </a:p>
      </dgm:t>
    </dgm:pt>
    <dgm:pt modelId="{D62E72C0-5EF1-44CB-92C6-D28CA7EBC5CB}" type="sibTrans" cxnId="{12CE16A8-2B52-42C4-BD1A-5AEF9EFCABE6}">
      <dgm:prSet/>
      <dgm:spPr/>
      <dgm:t>
        <a:bodyPr/>
        <a:lstStyle/>
        <a:p>
          <a:endParaRPr lang="en-US"/>
        </a:p>
      </dgm:t>
    </dgm:pt>
    <dgm:pt modelId="{A26431CC-A996-479B-9BD1-47FC48D9A8B2}" type="pres">
      <dgm:prSet presAssocID="{038A9B6C-3AF6-41A0-A96C-18548938D1BF}" presName="root" presStyleCnt="0">
        <dgm:presLayoutVars>
          <dgm:chMax/>
          <dgm:chPref/>
          <dgm:animLvl val="lvl"/>
        </dgm:presLayoutVars>
      </dgm:prSet>
      <dgm:spPr/>
    </dgm:pt>
    <dgm:pt modelId="{CD74A9BA-9EB0-4D81-8A58-27DA692DBD4A}" type="pres">
      <dgm:prSet presAssocID="{038A9B6C-3AF6-41A0-A96C-18548938D1BF}" presName="divider" presStyleLbl="fgAcc1" presStyleIdx="0" presStyleCnt="1"/>
      <dgm:spPr/>
    </dgm:pt>
    <dgm:pt modelId="{A50B120D-B644-49F2-8698-4D439222A06F}" type="pres">
      <dgm:prSet presAssocID="{038A9B6C-3AF6-41A0-A96C-18548938D1BF}" presName="nodes" presStyleCnt="0">
        <dgm:presLayoutVars>
          <dgm:chMax/>
          <dgm:chPref/>
          <dgm:animLvl val="lvl"/>
        </dgm:presLayoutVars>
      </dgm:prSet>
      <dgm:spPr/>
    </dgm:pt>
    <dgm:pt modelId="{EFA51025-90B7-44EA-A7A9-EB183F1FABCA}" type="pres">
      <dgm:prSet presAssocID="{6A825E27-C0E4-4ECD-A083-430CF26C86D7}" presName="composite" presStyleCnt="0"/>
      <dgm:spPr/>
    </dgm:pt>
    <dgm:pt modelId="{0BBB9237-59B7-44F6-AFD0-8E1D408975CB}" type="pres">
      <dgm:prSet presAssocID="{6A825E27-C0E4-4ECD-A083-430CF26C86D7}" presName="L1TextContainer" presStyleLbl="alignNode1" presStyleIdx="0" presStyleCnt="10">
        <dgm:presLayoutVars>
          <dgm:chMax val="1"/>
          <dgm:chPref val="1"/>
          <dgm:bulletEnabled val="1"/>
        </dgm:presLayoutVars>
      </dgm:prSet>
      <dgm:spPr/>
    </dgm:pt>
    <dgm:pt modelId="{CC67C251-5EE1-43AD-9AFD-CEA6C13F526B}" type="pres">
      <dgm:prSet presAssocID="{6A825E27-C0E4-4ECD-A083-430CF26C86D7}" presName="L2TextContainerWrapper" presStyleCnt="0">
        <dgm:presLayoutVars>
          <dgm:bulletEnabled val="1"/>
        </dgm:presLayoutVars>
      </dgm:prSet>
      <dgm:spPr/>
    </dgm:pt>
    <dgm:pt modelId="{123C5947-AB49-42EA-B226-D07D73A2DB5E}" type="pres">
      <dgm:prSet presAssocID="{6A825E27-C0E4-4ECD-A083-430CF26C86D7}" presName="L2TextContainer" presStyleLbl="bgAccFollowNode1" presStyleIdx="0" presStyleCnt="10"/>
      <dgm:spPr/>
    </dgm:pt>
    <dgm:pt modelId="{E2C40196-C687-4B6B-834A-5FBF457C6704}" type="pres">
      <dgm:prSet presAssocID="{6A825E27-C0E4-4ECD-A083-430CF26C86D7}" presName="FlexibleEmptyPlaceHolder" presStyleCnt="0"/>
      <dgm:spPr/>
    </dgm:pt>
    <dgm:pt modelId="{5B0F50BB-4F47-4EF4-9F97-4D7A44B8B8E8}" type="pres">
      <dgm:prSet presAssocID="{6A825E27-C0E4-4ECD-A083-430CF26C86D7}" presName="ConnectLine" presStyleLbl="sibTrans1D1" presStyleIdx="0" presStyleCnt="10"/>
      <dgm:spPr/>
    </dgm:pt>
    <dgm:pt modelId="{D7442CCB-D6CC-4B00-B9DA-EBC1B959216E}" type="pres">
      <dgm:prSet presAssocID="{6A825E27-C0E4-4ECD-A083-430CF26C86D7}" presName="ConnectorPoint" presStyleLbl="node1" presStyleIdx="0" presStyleCnt="10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919BF956-B59F-4104-8EB1-3A9E1899149D}" type="pres">
      <dgm:prSet presAssocID="{6A825E27-C0E4-4ECD-A083-430CF26C86D7}" presName="EmptyPlaceHolder" presStyleCnt="0"/>
      <dgm:spPr/>
    </dgm:pt>
    <dgm:pt modelId="{22659ACB-D98E-40DF-9F08-B159DBEC29D9}" type="pres">
      <dgm:prSet presAssocID="{F0EB6115-303F-44C6-A820-30F34757F099}" presName="spaceBetweenRectangles" presStyleCnt="0"/>
      <dgm:spPr/>
    </dgm:pt>
    <dgm:pt modelId="{C68684A0-8B05-441F-A175-5C4E502D5801}" type="pres">
      <dgm:prSet presAssocID="{0EB5893B-E616-4800-B764-8981BD73DE5D}" presName="composite" presStyleCnt="0"/>
      <dgm:spPr/>
    </dgm:pt>
    <dgm:pt modelId="{89F0B0B2-51AC-4E02-9EF3-BA896134263F}" type="pres">
      <dgm:prSet presAssocID="{0EB5893B-E616-4800-B764-8981BD73DE5D}" presName="L1TextContainer" presStyleLbl="alignNode1" presStyleIdx="1" presStyleCnt="10">
        <dgm:presLayoutVars>
          <dgm:chMax val="1"/>
          <dgm:chPref val="1"/>
          <dgm:bulletEnabled val="1"/>
        </dgm:presLayoutVars>
      </dgm:prSet>
      <dgm:spPr/>
    </dgm:pt>
    <dgm:pt modelId="{75968A3B-8FEA-4976-9B47-D5482D384B0E}" type="pres">
      <dgm:prSet presAssocID="{0EB5893B-E616-4800-B764-8981BD73DE5D}" presName="L2TextContainerWrapper" presStyleCnt="0">
        <dgm:presLayoutVars>
          <dgm:bulletEnabled val="1"/>
        </dgm:presLayoutVars>
      </dgm:prSet>
      <dgm:spPr/>
    </dgm:pt>
    <dgm:pt modelId="{14D4B9BA-3200-4BA6-8290-1204620162E2}" type="pres">
      <dgm:prSet presAssocID="{0EB5893B-E616-4800-B764-8981BD73DE5D}" presName="L2TextContainer" presStyleLbl="bgAccFollowNode1" presStyleIdx="1" presStyleCnt="10"/>
      <dgm:spPr/>
    </dgm:pt>
    <dgm:pt modelId="{BB05AE5C-8AF9-44A4-B845-D46C178EED76}" type="pres">
      <dgm:prSet presAssocID="{0EB5893B-E616-4800-B764-8981BD73DE5D}" presName="FlexibleEmptyPlaceHolder" presStyleCnt="0"/>
      <dgm:spPr/>
    </dgm:pt>
    <dgm:pt modelId="{E2B72808-1F4D-4C26-858A-96CF31A4C012}" type="pres">
      <dgm:prSet presAssocID="{0EB5893B-E616-4800-B764-8981BD73DE5D}" presName="ConnectLine" presStyleLbl="sibTrans1D1" presStyleIdx="1" presStyleCnt="10"/>
      <dgm:spPr/>
    </dgm:pt>
    <dgm:pt modelId="{1C0A3BB4-E522-4149-9FCE-A0505D6125F9}" type="pres">
      <dgm:prSet presAssocID="{0EB5893B-E616-4800-B764-8981BD73DE5D}" presName="ConnectorPoint" presStyleLbl="node1" presStyleIdx="1" presStyleCnt="10"/>
      <dgm:spPr>
        <a:solidFill>
          <a:schemeClr val="accent2">
            <a:hueOff val="12604"/>
            <a:satOff val="1449"/>
            <a:lumOff val="-1155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31362910-A105-4620-8DBD-8CDB9D465417}" type="pres">
      <dgm:prSet presAssocID="{0EB5893B-E616-4800-B764-8981BD73DE5D}" presName="EmptyPlaceHolder" presStyleCnt="0"/>
      <dgm:spPr/>
    </dgm:pt>
    <dgm:pt modelId="{1C21FB64-E93B-414C-BE42-F16590406D05}" type="pres">
      <dgm:prSet presAssocID="{DB0D3D1B-2D6A-4DCF-829F-CA831E7F35FA}" presName="spaceBetweenRectangles" presStyleCnt="0"/>
      <dgm:spPr/>
    </dgm:pt>
    <dgm:pt modelId="{5DEBB87A-9F93-4426-A85B-BBA94085C848}" type="pres">
      <dgm:prSet presAssocID="{080C65A3-4AB9-438C-B2C3-E40B4BE603DA}" presName="composite" presStyleCnt="0"/>
      <dgm:spPr/>
    </dgm:pt>
    <dgm:pt modelId="{8270E19B-C1E2-4A4B-8323-BA0138C407D9}" type="pres">
      <dgm:prSet presAssocID="{080C65A3-4AB9-438C-B2C3-E40B4BE603DA}" presName="L1TextContainer" presStyleLbl="alignNode1" presStyleIdx="2" presStyleCnt="10">
        <dgm:presLayoutVars>
          <dgm:chMax val="1"/>
          <dgm:chPref val="1"/>
          <dgm:bulletEnabled val="1"/>
        </dgm:presLayoutVars>
      </dgm:prSet>
      <dgm:spPr/>
    </dgm:pt>
    <dgm:pt modelId="{6F20CB09-F6D1-4F86-9606-9D39F3B18EA3}" type="pres">
      <dgm:prSet presAssocID="{080C65A3-4AB9-438C-B2C3-E40B4BE603DA}" presName="L2TextContainerWrapper" presStyleCnt="0">
        <dgm:presLayoutVars>
          <dgm:bulletEnabled val="1"/>
        </dgm:presLayoutVars>
      </dgm:prSet>
      <dgm:spPr/>
    </dgm:pt>
    <dgm:pt modelId="{C4B73C4C-2D8E-41DF-A57F-EE9C6F25EF59}" type="pres">
      <dgm:prSet presAssocID="{080C65A3-4AB9-438C-B2C3-E40B4BE603DA}" presName="L2TextContainer" presStyleLbl="bgAccFollowNode1" presStyleIdx="2" presStyleCnt="10"/>
      <dgm:spPr/>
    </dgm:pt>
    <dgm:pt modelId="{65B754B2-85D7-4628-97FD-1D13329D0F45}" type="pres">
      <dgm:prSet presAssocID="{080C65A3-4AB9-438C-B2C3-E40B4BE603DA}" presName="FlexibleEmptyPlaceHolder" presStyleCnt="0"/>
      <dgm:spPr/>
    </dgm:pt>
    <dgm:pt modelId="{5090BE0F-F3AD-475B-B961-829FC897267A}" type="pres">
      <dgm:prSet presAssocID="{080C65A3-4AB9-438C-B2C3-E40B4BE603DA}" presName="ConnectLine" presStyleLbl="sibTrans1D1" presStyleIdx="2" presStyleCnt="10"/>
      <dgm:spPr/>
    </dgm:pt>
    <dgm:pt modelId="{11F34CB9-F3A0-4261-8DFC-71DA4BB3936A}" type="pres">
      <dgm:prSet presAssocID="{080C65A3-4AB9-438C-B2C3-E40B4BE603DA}" presName="ConnectorPoint" presStyleLbl="node1" presStyleIdx="2" presStyleCnt="10"/>
      <dgm:spPr>
        <a:solidFill>
          <a:schemeClr val="accent2">
            <a:hueOff val="25209"/>
            <a:satOff val="2898"/>
            <a:lumOff val="-231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0B163AF8-5B28-48C3-8FB0-BAC2BF9DF292}" type="pres">
      <dgm:prSet presAssocID="{080C65A3-4AB9-438C-B2C3-E40B4BE603DA}" presName="EmptyPlaceHolder" presStyleCnt="0"/>
      <dgm:spPr/>
    </dgm:pt>
    <dgm:pt modelId="{6B63782A-BB62-4888-BFDF-59C9416386FE}" type="pres">
      <dgm:prSet presAssocID="{638AF6DF-DBF8-4C6D-B353-DAE556B3C71A}" presName="spaceBetweenRectangles" presStyleCnt="0"/>
      <dgm:spPr/>
    </dgm:pt>
    <dgm:pt modelId="{4011908F-82B1-4B8A-B260-7D349F14B912}" type="pres">
      <dgm:prSet presAssocID="{1286F668-349B-42E6-AFF9-B38F8B51F948}" presName="composite" presStyleCnt="0"/>
      <dgm:spPr/>
    </dgm:pt>
    <dgm:pt modelId="{A2C585CB-5E78-40CC-85C9-CA51408A4CB6}" type="pres">
      <dgm:prSet presAssocID="{1286F668-349B-42E6-AFF9-B38F8B51F948}" presName="L1TextContainer" presStyleLbl="alignNode1" presStyleIdx="3" presStyleCnt="10">
        <dgm:presLayoutVars>
          <dgm:chMax val="1"/>
          <dgm:chPref val="1"/>
          <dgm:bulletEnabled val="1"/>
        </dgm:presLayoutVars>
      </dgm:prSet>
      <dgm:spPr/>
    </dgm:pt>
    <dgm:pt modelId="{ECCA15FC-C2D7-462B-BD40-287A143EF919}" type="pres">
      <dgm:prSet presAssocID="{1286F668-349B-42E6-AFF9-B38F8B51F948}" presName="L2TextContainerWrapper" presStyleCnt="0">
        <dgm:presLayoutVars>
          <dgm:bulletEnabled val="1"/>
        </dgm:presLayoutVars>
      </dgm:prSet>
      <dgm:spPr/>
    </dgm:pt>
    <dgm:pt modelId="{7D901901-39CE-401A-94DF-8A77B088FC0A}" type="pres">
      <dgm:prSet presAssocID="{1286F668-349B-42E6-AFF9-B38F8B51F948}" presName="L2TextContainer" presStyleLbl="bgAccFollowNode1" presStyleIdx="3" presStyleCnt="10"/>
      <dgm:spPr/>
    </dgm:pt>
    <dgm:pt modelId="{5C7703B5-05F3-4E59-B4DC-20F84C0661CC}" type="pres">
      <dgm:prSet presAssocID="{1286F668-349B-42E6-AFF9-B38F8B51F948}" presName="FlexibleEmptyPlaceHolder" presStyleCnt="0"/>
      <dgm:spPr/>
    </dgm:pt>
    <dgm:pt modelId="{DC67BCA6-798B-4ADB-B56C-ABDA0345F5CF}" type="pres">
      <dgm:prSet presAssocID="{1286F668-349B-42E6-AFF9-B38F8B51F948}" presName="ConnectLine" presStyleLbl="sibTrans1D1" presStyleIdx="3" presStyleCnt="10"/>
      <dgm:spPr/>
    </dgm:pt>
    <dgm:pt modelId="{BD1AE512-7663-4ED7-96B6-E183DEC21808}" type="pres">
      <dgm:prSet presAssocID="{1286F668-349B-42E6-AFF9-B38F8B51F948}" presName="ConnectorPoint" presStyleLbl="node1" presStyleIdx="3" presStyleCnt="10"/>
      <dgm:spPr>
        <a:solidFill>
          <a:schemeClr val="accent2">
            <a:hueOff val="37813"/>
            <a:satOff val="4346"/>
            <a:lumOff val="-346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DA06226F-1796-4C42-8514-FA4E0F8C3E5F}" type="pres">
      <dgm:prSet presAssocID="{1286F668-349B-42E6-AFF9-B38F8B51F948}" presName="EmptyPlaceHolder" presStyleCnt="0"/>
      <dgm:spPr/>
    </dgm:pt>
    <dgm:pt modelId="{3BA6F87E-A2AD-4A6E-8102-8935FC115697}" type="pres">
      <dgm:prSet presAssocID="{3A56C6C2-AD77-4A12-9DF1-14D242DE3261}" presName="spaceBetweenRectangles" presStyleCnt="0"/>
      <dgm:spPr/>
    </dgm:pt>
    <dgm:pt modelId="{EF612C0C-EA66-46EC-9BB8-973906A46678}" type="pres">
      <dgm:prSet presAssocID="{6CF8601A-AAEF-4A89-BF5C-E8819A4CDC96}" presName="composite" presStyleCnt="0"/>
      <dgm:spPr/>
    </dgm:pt>
    <dgm:pt modelId="{3717DCF5-94E0-4B82-8DD0-485023DA2560}" type="pres">
      <dgm:prSet presAssocID="{6CF8601A-AAEF-4A89-BF5C-E8819A4CDC96}" presName="L1TextContainer" presStyleLbl="alignNode1" presStyleIdx="4" presStyleCnt="10">
        <dgm:presLayoutVars>
          <dgm:chMax val="1"/>
          <dgm:chPref val="1"/>
          <dgm:bulletEnabled val="1"/>
        </dgm:presLayoutVars>
      </dgm:prSet>
      <dgm:spPr/>
    </dgm:pt>
    <dgm:pt modelId="{38BC83DE-2BA2-473C-AFE8-3D2CA8B9447D}" type="pres">
      <dgm:prSet presAssocID="{6CF8601A-AAEF-4A89-BF5C-E8819A4CDC96}" presName="L2TextContainerWrapper" presStyleCnt="0">
        <dgm:presLayoutVars>
          <dgm:bulletEnabled val="1"/>
        </dgm:presLayoutVars>
      </dgm:prSet>
      <dgm:spPr/>
    </dgm:pt>
    <dgm:pt modelId="{5F2AFD89-6DAC-4D74-9424-F68D6DA748FC}" type="pres">
      <dgm:prSet presAssocID="{6CF8601A-AAEF-4A89-BF5C-E8819A4CDC96}" presName="L2TextContainer" presStyleLbl="bgAccFollowNode1" presStyleIdx="4" presStyleCnt="10"/>
      <dgm:spPr/>
    </dgm:pt>
    <dgm:pt modelId="{CAEECF7F-3227-4660-914A-03A73381C600}" type="pres">
      <dgm:prSet presAssocID="{6CF8601A-AAEF-4A89-BF5C-E8819A4CDC96}" presName="FlexibleEmptyPlaceHolder" presStyleCnt="0"/>
      <dgm:spPr/>
    </dgm:pt>
    <dgm:pt modelId="{A1774ABA-30D8-417B-A64F-A17D19095699}" type="pres">
      <dgm:prSet presAssocID="{6CF8601A-AAEF-4A89-BF5C-E8819A4CDC96}" presName="ConnectLine" presStyleLbl="sibTrans1D1" presStyleIdx="4" presStyleCnt="10"/>
      <dgm:spPr/>
    </dgm:pt>
    <dgm:pt modelId="{0C781733-EAFA-44CA-8AAE-2755EC5C4231}" type="pres">
      <dgm:prSet presAssocID="{6CF8601A-AAEF-4A89-BF5C-E8819A4CDC96}" presName="ConnectorPoint" presStyleLbl="node1" presStyleIdx="4" presStyleCnt="10"/>
      <dgm:spPr>
        <a:solidFill>
          <a:schemeClr val="accent2">
            <a:hueOff val="50417"/>
            <a:satOff val="5795"/>
            <a:lumOff val="-4619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BAED933C-A6B2-462F-965F-32AB30F729F3}" type="pres">
      <dgm:prSet presAssocID="{6CF8601A-AAEF-4A89-BF5C-E8819A4CDC96}" presName="EmptyPlaceHolder" presStyleCnt="0"/>
      <dgm:spPr/>
    </dgm:pt>
    <dgm:pt modelId="{CEED1121-7A10-40CE-BFAF-7E4B5C380D75}" type="pres">
      <dgm:prSet presAssocID="{433DC329-844E-4FA1-BC65-CA79D8A42225}" presName="spaceBetweenRectangles" presStyleCnt="0"/>
      <dgm:spPr/>
    </dgm:pt>
    <dgm:pt modelId="{0A6E7C4D-0C43-4187-9487-01BFAAD1A90C}" type="pres">
      <dgm:prSet presAssocID="{DD90D6E4-7819-41FA-9EA5-643C5CA0A205}" presName="composite" presStyleCnt="0"/>
      <dgm:spPr/>
    </dgm:pt>
    <dgm:pt modelId="{F8D23CC1-B8A6-44AA-B798-5BA1AD2F8628}" type="pres">
      <dgm:prSet presAssocID="{DD90D6E4-7819-41FA-9EA5-643C5CA0A205}" presName="L1TextContainer" presStyleLbl="alignNode1" presStyleIdx="5" presStyleCnt="10">
        <dgm:presLayoutVars>
          <dgm:chMax val="1"/>
          <dgm:chPref val="1"/>
          <dgm:bulletEnabled val="1"/>
        </dgm:presLayoutVars>
      </dgm:prSet>
      <dgm:spPr/>
    </dgm:pt>
    <dgm:pt modelId="{0FECFCC9-8CBE-4DC2-B577-289448163BC7}" type="pres">
      <dgm:prSet presAssocID="{DD90D6E4-7819-41FA-9EA5-643C5CA0A205}" presName="L2TextContainerWrapper" presStyleCnt="0">
        <dgm:presLayoutVars>
          <dgm:bulletEnabled val="1"/>
        </dgm:presLayoutVars>
      </dgm:prSet>
      <dgm:spPr/>
    </dgm:pt>
    <dgm:pt modelId="{113C15DB-05E7-4CC3-938D-F32677A9274A}" type="pres">
      <dgm:prSet presAssocID="{DD90D6E4-7819-41FA-9EA5-643C5CA0A205}" presName="L2TextContainer" presStyleLbl="bgAccFollowNode1" presStyleIdx="5" presStyleCnt="10"/>
      <dgm:spPr/>
    </dgm:pt>
    <dgm:pt modelId="{61CF71A8-1075-4E84-B504-120AE3B047F8}" type="pres">
      <dgm:prSet presAssocID="{DD90D6E4-7819-41FA-9EA5-643C5CA0A205}" presName="FlexibleEmptyPlaceHolder" presStyleCnt="0"/>
      <dgm:spPr/>
    </dgm:pt>
    <dgm:pt modelId="{90939185-5A60-4CEC-BC86-9404F855C2ED}" type="pres">
      <dgm:prSet presAssocID="{DD90D6E4-7819-41FA-9EA5-643C5CA0A205}" presName="ConnectLine" presStyleLbl="sibTrans1D1" presStyleIdx="5" presStyleCnt="10"/>
      <dgm:spPr/>
    </dgm:pt>
    <dgm:pt modelId="{CD4EF142-8024-4D7C-B044-5B46084BE7DB}" type="pres">
      <dgm:prSet presAssocID="{DD90D6E4-7819-41FA-9EA5-643C5CA0A205}" presName="ConnectorPoint" presStyleLbl="node1" presStyleIdx="5" presStyleCnt="10"/>
      <dgm:spPr>
        <a:solidFill>
          <a:schemeClr val="accent2">
            <a:hueOff val="63022"/>
            <a:satOff val="7244"/>
            <a:lumOff val="-577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5ED5EFE1-D684-450E-B5A1-6E94CA94B031}" type="pres">
      <dgm:prSet presAssocID="{DD90D6E4-7819-41FA-9EA5-643C5CA0A205}" presName="EmptyPlaceHolder" presStyleCnt="0"/>
      <dgm:spPr/>
    </dgm:pt>
    <dgm:pt modelId="{58FBCA2B-513A-4CEE-A54B-191881A2D1BC}" type="pres">
      <dgm:prSet presAssocID="{948F1ED6-B6B6-4533-B31E-29F7A2AA2918}" presName="spaceBetweenRectangles" presStyleCnt="0"/>
      <dgm:spPr/>
    </dgm:pt>
    <dgm:pt modelId="{7B863236-976D-4434-91C7-4313737C9E47}" type="pres">
      <dgm:prSet presAssocID="{3B3C4D63-346D-4B87-A581-8039AC9B58AB}" presName="composite" presStyleCnt="0"/>
      <dgm:spPr/>
    </dgm:pt>
    <dgm:pt modelId="{1F6BBB2C-C38C-4B2D-9AB3-509A0AB80E2A}" type="pres">
      <dgm:prSet presAssocID="{3B3C4D63-346D-4B87-A581-8039AC9B58AB}" presName="L1TextContainer" presStyleLbl="alignNode1" presStyleIdx="6" presStyleCnt="10">
        <dgm:presLayoutVars>
          <dgm:chMax val="1"/>
          <dgm:chPref val="1"/>
          <dgm:bulletEnabled val="1"/>
        </dgm:presLayoutVars>
      </dgm:prSet>
      <dgm:spPr/>
    </dgm:pt>
    <dgm:pt modelId="{95BD5753-F941-4601-BAD5-EE8363458C49}" type="pres">
      <dgm:prSet presAssocID="{3B3C4D63-346D-4B87-A581-8039AC9B58AB}" presName="L2TextContainerWrapper" presStyleCnt="0">
        <dgm:presLayoutVars>
          <dgm:bulletEnabled val="1"/>
        </dgm:presLayoutVars>
      </dgm:prSet>
      <dgm:spPr/>
    </dgm:pt>
    <dgm:pt modelId="{FE7C3318-1E81-45C5-A5D3-6A0908DBA3ED}" type="pres">
      <dgm:prSet presAssocID="{3B3C4D63-346D-4B87-A581-8039AC9B58AB}" presName="L2TextContainer" presStyleLbl="bgAccFollowNode1" presStyleIdx="6" presStyleCnt="10"/>
      <dgm:spPr/>
    </dgm:pt>
    <dgm:pt modelId="{59EC5EB6-848D-4C4F-973A-4BBBC1E43375}" type="pres">
      <dgm:prSet presAssocID="{3B3C4D63-346D-4B87-A581-8039AC9B58AB}" presName="FlexibleEmptyPlaceHolder" presStyleCnt="0"/>
      <dgm:spPr/>
    </dgm:pt>
    <dgm:pt modelId="{65C740B1-C9B6-47DE-AA1D-E227BCF1F79D}" type="pres">
      <dgm:prSet presAssocID="{3B3C4D63-346D-4B87-A581-8039AC9B58AB}" presName="ConnectLine" presStyleLbl="sibTrans1D1" presStyleIdx="6" presStyleCnt="10"/>
      <dgm:spPr/>
    </dgm:pt>
    <dgm:pt modelId="{0A59AAF8-8A39-499A-A880-D8A24F7C544D}" type="pres">
      <dgm:prSet presAssocID="{3B3C4D63-346D-4B87-A581-8039AC9B58AB}" presName="ConnectorPoint" presStyleLbl="node1" presStyleIdx="6" presStyleCnt="10"/>
      <dgm:spPr>
        <a:solidFill>
          <a:schemeClr val="accent2">
            <a:hueOff val="75626"/>
            <a:satOff val="8693"/>
            <a:lumOff val="-6929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414DA7A7-ED56-46D3-80ED-046DAB825D59}" type="pres">
      <dgm:prSet presAssocID="{3B3C4D63-346D-4B87-A581-8039AC9B58AB}" presName="EmptyPlaceHolder" presStyleCnt="0"/>
      <dgm:spPr/>
    </dgm:pt>
    <dgm:pt modelId="{0E328689-F454-49A0-A0C6-2CD192283623}" type="pres">
      <dgm:prSet presAssocID="{8C38C85B-2CB0-4A42-B22B-FF0022872354}" presName="spaceBetweenRectangles" presStyleCnt="0"/>
      <dgm:spPr/>
    </dgm:pt>
    <dgm:pt modelId="{69D818DA-A41F-4A62-B40D-F99A2877FC64}" type="pres">
      <dgm:prSet presAssocID="{747A82C4-24C0-4836-9557-F7FCB5F1E794}" presName="composite" presStyleCnt="0"/>
      <dgm:spPr/>
    </dgm:pt>
    <dgm:pt modelId="{9F4B5042-22A0-4973-86BC-BB20B5D454FA}" type="pres">
      <dgm:prSet presAssocID="{747A82C4-24C0-4836-9557-F7FCB5F1E794}" presName="L1TextContainer" presStyleLbl="alignNode1" presStyleIdx="7" presStyleCnt="10">
        <dgm:presLayoutVars>
          <dgm:chMax val="1"/>
          <dgm:chPref val="1"/>
          <dgm:bulletEnabled val="1"/>
        </dgm:presLayoutVars>
      </dgm:prSet>
      <dgm:spPr/>
    </dgm:pt>
    <dgm:pt modelId="{E7630F52-7CE4-42A9-8657-B57682081F15}" type="pres">
      <dgm:prSet presAssocID="{747A82C4-24C0-4836-9557-F7FCB5F1E794}" presName="L2TextContainerWrapper" presStyleCnt="0">
        <dgm:presLayoutVars>
          <dgm:bulletEnabled val="1"/>
        </dgm:presLayoutVars>
      </dgm:prSet>
      <dgm:spPr/>
    </dgm:pt>
    <dgm:pt modelId="{AE11C94C-634F-4E59-AFA2-2AE72CCEB034}" type="pres">
      <dgm:prSet presAssocID="{747A82C4-24C0-4836-9557-F7FCB5F1E794}" presName="L2TextContainer" presStyleLbl="bgAccFollowNode1" presStyleIdx="7" presStyleCnt="10"/>
      <dgm:spPr/>
    </dgm:pt>
    <dgm:pt modelId="{645BA9A8-B3C5-4516-9EFC-404BE514991A}" type="pres">
      <dgm:prSet presAssocID="{747A82C4-24C0-4836-9557-F7FCB5F1E794}" presName="FlexibleEmptyPlaceHolder" presStyleCnt="0"/>
      <dgm:spPr/>
    </dgm:pt>
    <dgm:pt modelId="{0D8F753E-F2B9-400F-83C9-438598AD80AF}" type="pres">
      <dgm:prSet presAssocID="{747A82C4-24C0-4836-9557-F7FCB5F1E794}" presName="ConnectLine" presStyleLbl="sibTrans1D1" presStyleIdx="7" presStyleCnt="10"/>
      <dgm:spPr/>
    </dgm:pt>
    <dgm:pt modelId="{741EF3D2-57A0-42DE-B294-2D7F87BB8B62}" type="pres">
      <dgm:prSet presAssocID="{747A82C4-24C0-4836-9557-F7FCB5F1E794}" presName="ConnectorPoint" presStyleLbl="node1" presStyleIdx="7" presStyleCnt="10"/>
      <dgm:spPr>
        <a:solidFill>
          <a:schemeClr val="accent2">
            <a:hueOff val="88231"/>
            <a:satOff val="10141"/>
            <a:lumOff val="-808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B86CB17E-6519-439A-AF7F-4A0F7A7F0EBF}" type="pres">
      <dgm:prSet presAssocID="{747A82C4-24C0-4836-9557-F7FCB5F1E794}" presName="EmptyPlaceHolder" presStyleCnt="0"/>
      <dgm:spPr/>
    </dgm:pt>
    <dgm:pt modelId="{4163B182-D9E3-4EB8-9E0F-0CB013ADD704}" type="pres">
      <dgm:prSet presAssocID="{E3571BD7-0A22-4470-9C50-2F77FCB79413}" presName="spaceBetweenRectangles" presStyleCnt="0"/>
      <dgm:spPr/>
    </dgm:pt>
    <dgm:pt modelId="{466FD72D-D499-4711-9D22-DA848C64266E}" type="pres">
      <dgm:prSet presAssocID="{C180FA22-EA6E-4F65-920F-EDA999960226}" presName="composite" presStyleCnt="0"/>
      <dgm:spPr/>
    </dgm:pt>
    <dgm:pt modelId="{EB3750B6-9400-475E-AB44-570AECF15DAE}" type="pres">
      <dgm:prSet presAssocID="{C180FA22-EA6E-4F65-920F-EDA999960226}" presName="L1TextContainer" presStyleLbl="alignNode1" presStyleIdx="8" presStyleCnt="10">
        <dgm:presLayoutVars>
          <dgm:chMax val="1"/>
          <dgm:chPref val="1"/>
          <dgm:bulletEnabled val="1"/>
        </dgm:presLayoutVars>
      </dgm:prSet>
      <dgm:spPr/>
    </dgm:pt>
    <dgm:pt modelId="{85CFEB27-C76D-4571-A96C-82C0BE6A8456}" type="pres">
      <dgm:prSet presAssocID="{C180FA22-EA6E-4F65-920F-EDA999960226}" presName="L2TextContainerWrapper" presStyleCnt="0">
        <dgm:presLayoutVars>
          <dgm:bulletEnabled val="1"/>
        </dgm:presLayoutVars>
      </dgm:prSet>
      <dgm:spPr/>
    </dgm:pt>
    <dgm:pt modelId="{B6172240-54BF-45C8-A1A6-7768E1786F9A}" type="pres">
      <dgm:prSet presAssocID="{C180FA22-EA6E-4F65-920F-EDA999960226}" presName="L2TextContainer" presStyleLbl="bgAccFollowNode1" presStyleIdx="8" presStyleCnt="10"/>
      <dgm:spPr/>
    </dgm:pt>
    <dgm:pt modelId="{00821D8F-E3CF-41E0-BD37-0B63D85F46E9}" type="pres">
      <dgm:prSet presAssocID="{C180FA22-EA6E-4F65-920F-EDA999960226}" presName="FlexibleEmptyPlaceHolder" presStyleCnt="0"/>
      <dgm:spPr/>
    </dgm:pt>
    <dgm:pt modelId="{64655138-F5C7-4E56-9CD1-4514EAB59C98}" type="pres">
      <dgm:prSet presAssocID="{C180FA22-EA6E-4F65-920F-EDA999960226}" presName="ConnectLine" presStyleLbl="sibTrans1D1" presStyleIdx="8" presStyleCnt="10"/>
      <dgm:spPr/>
    </dgm:pt>
    <dgm:pt modelId="{E66F4799-0BFA-41DE-BD3A-A960C4CB64A7}" type="pres">
      <dgm:prSet presAssocID="{C180FA22-EA6E-4F65-920F-EDA999960226}" presName="ConnectorPoint" presStyleLbl="node1" presStyleIdx="8" presStyleCnt="10"/>
      <dgm:spPr>
        <a:solidFill>
          <a:schemeClr val="accent2">
            <a:hueOff val="100835"/>
            <a:satOff val="11590"/>
            <a:lumOff val="-923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53AB3041-1D9A-4221-9DFD-5B596CC7DF52}" type="pres">
      <dgm:prSet presAssocID="{C180FA22-EA6E-4F65-920F-EDA999960226}" presName="EmptyPlaceHolder" presStyleCnt="0"/>
      <dgm:spPr/>
    </dgm:pt>
    <dgm:pt modelId="{162B401B-2B5F-4C7A-AA23-A03E5BA6167F}" type="pres">
      <dgm:prSet presAssocID="{46B164D3-781D-40DF-8FA1-87C5643A4EE6}" presName="spaceBetweenRectangles" presStyleCnt="0"/>
      <dgm:spPr/>
    </dgm:pt>
    <dgm:pt modelId="{E9D83450-1986-4CF3-B8A0-7A63B644F67D}" type="pres">
      <dgm:prSet presAssocID="{09C10006-5BDB-422E-A6A0-F010A47DEB84}" presName="composite" presStyleCnt="0"/>
      <dgm:spPr/>
    </dgm:pt>
    <dgm:pt modelId="{4A1FBE88-0E5E-4903-8376-8DC6A6A4434B}" type="pres">
      <dgm:prSet presAssocID="{09C10006-5BDB-422E-A6A0-F010A47DEB84}" presName="L1TextContainer" presStyleLbl="alignNode1" presStyleIdx="9" presStyleCnt="10" custScaleX="109995">
        <dgm:presLayoutVars>
          <dgm:chMax val="1"/>
          <dgm:chPref val="1"/>
          <dgm:bulletEnabled val="1"/>
        </dgm:presLayoutVars>
      </dgm:prSet>
      <dgm:spPr/>
    </dgm:pt>
    <dgm:pt modelId="{0BCE73F0-144A-4178-BFEB-BB347B273E3D}" type="pres">
      <dgm:prSet presAssocID="{09C10006-5BDB-422E-A6A0-F010A47DEB84}" presName="L2TextContainerWrapper" presStyleCnt="0">
        <dgm:presLayoutVars>
          <dgm:bulletEnabled val="1"/>
        </dgm:presLayoutVars>
      </dgm:prSet>
      <dgm:spPr/>
    </dgm:pt>
    <dgm:pt modelId="{7B1EEDD0-2AAA-482A-83FA-B60C24A14D87}" type="pres">
      <dgm:prSet presAssocID="{09C10006-5BDB-422E-A6A0-F010A47DEB84}" presName="L2TextContainer" presStyleLbl="bgAccFollowNode1" presStyleIdx="9" presStyleCnt="10" custScaleX="109995"/>
      <dgm:spPr/>
    </dgm:pt>
    <dgm:pt modelId="{115C1EBE-529F-4489-BF4E-4C1A26B902B3}" type="pres">
      <dgm:prSet presAssocID="{09C10006-5BDB-422E-A6A0-F010A47DEB84}" presName="FlexibleEmptyPlaceHolder" presStyleCnt="0"/>
      <dgm:spPr/>
    </dgm:pt>
    <dgm:pt modelId="{A77C267B-EF85-422C-B0C9-A866242E4668}" type="pres">
      <dgm:prSet presAssocID="{09C10006-5BDB-422E-A6A0-F010A47DEB84}" presName="ConnectLine" presStyleLbl="sibTrans1D1" presStyleIdx="9" presStyleCnt="10"/>
      <dgm:spPr/>
    </dgm:pt>
    <dgm:pt modelId="{BA6E166F-8C8A-4F90-9210-26F230981072}" type="pres">
      <dgm:prSet presAssocID="{09C10006-5BDB-422E-A6A0-F010A47DEB84}" presName="ConnectorPoint" presStyleLbl="node1" presStyleIdx="9" presStyleCnt="10"/>
      <dgm:spPr>
        <a:solidFill>
          <a:schemeClr val="accent2">
            <a:hueOff val="113439"/>
            <a:satOff val="13039"/>
            <a:lumOff val="-1039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164966FD-AE08-4633-A9E1-14DAD7BCE434}" type="pres">
      <dgm:prSet presAssocID="{09C10006-5BDB-422E-A6A0-F010A47DEB84}" presName="EmptyPlaceHolder" presStyleCnt="0"/>
      <dgm:spPr/>
    </dgm:pt>
  </dgm:ptLst>
  <dgm:cxnLst>
    <dgm:cxn modelId="{E4654405-FCB9-4231-A128-1705CAB78EC1}" type="presOf" srcId="{038A9B6C-3AF6-41A0-A96C-18548938D1BF}" destId="{A26431CC-A996-479B-9BD1-47FC48D9A8B2}" srcOrd="0" destOrd="0" presId="urn:microsoft.com/office/officeart/2017/3/layout/HorizontalLabelsTimeline"/>
    <dgm:cxn modelId="{0A46460F-A7D7-42E2-8549-F67B924B0DD8}" srcId="{038A9B6C-3AF6-41A0-A96C-18548938D1BF}" destId="{0EB5893B-E616-4800-B764-8981BD73DE5D}" srcOrd="1" destOrd="0" parTransId="{7FF25A7C-011E-4914-AD70-970857E5CA29}" sibTransId="{DB0D3D1B-2D6A-4DCF-829F-CA831E7F35FA}"/>
    <dgm:cxn modelId="{5EA42D15-7B6D-45AE-9652-F898EF33BF9E}" srcId="{1286F668-349B-42E6-AFF9-B38F8B51F948}" destId="{632A32F1-79B6-40A5-94B1-F24FBCA2D3A3}" srcOrd="0" destOrd="0" parTransId="{DBE9F441-7A6C-4B1B-A674-C61EE02CA632}" sibTransId="{4CE95EFB-676F-4B19-BF8B-622C71146799}"/>
    <dgm:cxn modelId="{D4EF1C1A-1EC9-41FB-9088-D2E1CCD725C0}" srcId="{038A9B6C-3AF6-41A0-A96C-18548938D1BF}" destId="{6CF8601A-AAEF-4A89-BF5C-E8819A4CDC96}" srcOrd="4" destOrd="0" parTransId="{AB23C27F-86A5-40CB-B133-595C0020435C}" sibTransId="{433DC329-844E-4FA1-BC65-CA79D8A42225}"/>
    <dgm:cxn modelId="{2279CB1E-F9AD-47BD-88CC-6E00799DB0AA}" srcId="{DD90D6E4-7819-41FA-9EA5-643C5CA0A205}" destId="{A61909EE-F59E-4218-AB13-2C21CD9590E9}" srcOrd="0" destOrd="0" parTransId="{602FB77D-97C6-454A-BC4D-9F20CBA9DFC2}" sibTransId="{CA7787CD-6057-45C1-B48F-BD2128368A75}"/>
    <dgm:cxn modelId="{16ABBE1F-852F-4D60-9D7F-5351BEF147DE}" srcId="{6CF8601A-AAEF-4A89-BF5C-E8819A4CDC96}" destId="{71FC3CDE-CB28-432C-B3A9-0C27F1AD9CDA}" srcOrd="0" destOrd="0" parTransId="{2538FC70-2280-48B5-A004-B54AA18887FD}" sibTransId="{9D9B85EE-BCDE-414B-9287-33504C2F0D9C}"/>
    <dgm:cxn modelId="{1E86B521-04FC-4F4F-9A00-9BB2C067145E}" type="presOf" srcId="{454DEC3F-9D75-4C24-AB44-6659B9137ECC}" destId="{FE7C3318-1E81-45C5-A5D3-6A0908DBA3ED}" srcOrd="0" destOrd="0" presId="urn:microsoft.com/office/officeart/2017/3/layout/HorizontalLabelsTimeline"/>
    <dgm:cxn modelId="{5FD0332A-4656-425C-AEFA-BEE155CA5444}" type="presOf" srcId="{F90AE1D8-69D6-4954-865E-352B46AF7980}" destId="{AE11C94C-634F-4E59-AFA2-2AE72CCEB034}" srcOrd="0" destOrd="0" presId="urn:microsoft.com/office/officeart/2017/3/layout/HorizontalLabelsTimeline"/>
    <dgm:cxn modelId="{46782E63-F657-49B6-9788-CA2B5F504765}" type="presOf" srcId="{6CF8601A-AAEF-4A89-BF5C-E8819A4CDC96}" destId="{3717DCF5-94E0-4B82-8DD0-485023DA2560}" srcOrd="0" destOrd="0" presId="urn:microsoft.com/office/officeart/2017/3/layout/HorizontalLabelsTimeline"/>
    <dgm:cxn modelId="{CB755766-C3D9-4C71-83AE-8E4AD8512B31}" type="presOf" srcId="{6FD2B6D9-C006-42C1-A6CB-7B6E5F25FD30}" destId="{B6172240-54BF-45C8-A1A6-7768E1786F9A}" srcOrd="0" destOrd="0" presId="urn:microsoft.com/office/officeart/2017/3/layout/HorizontalLabelsTimeline"/>
    <dgm:cxn modelId="{3676EE6B-0EB7-4FDE-9F18-DA7820ED0DD1}" type="presOf" srcId="{71FC3CDE-CB28-432C-B3A9-0C27F1AD9CDA}" destId="{5F2AFD89-6DAC-4D74-9424-F68D6DA748FC}" srcOrd="0" destOrd="0" presId="urn:microsoft.com/office/officeart/2017/3/layout/HorizontalLabelsTimeline"/>
    <dgm:cxn modelId="{176FD94E-BB1A-43C0-ADF3-7F637E4B4BD6}" type="presOf" srcId="{1286F668-349B-42E6-AFF9-B38F8B51F948}" destId="{A2C585CB-5E78-40CC-85C9-CA51408A4CB6}" srcOrd="0" destOrd="0" presId="urn:microsoft.com/office/officeart/2017/3/layout/HorizontalLabelsTimeline"/>
    <dgm:cxn modelId="{6E24684F-2CD5-4267-8ADF-C261736A7B67}" type="presOf" srcId="{6A825E27-C0E4-4ECD-A083-430CF26C86D7}" destId="{0BBB9237-59B7-44F6-AFD0-8E1D408975CB}" srcOrd="0" destOrd="0" presId="urn:microsoft.com/office/officeart/2017/3/layout/HorizontalLabelsTimeline"/>
    <dgm:cxn modelId="{F59E3959-D17A-48D8-A145-701563D15D5B}" srcId="{038A9B6C-3AF6-41A0-A96C-18548938D1BF}" destId="{C180FA22-EA6E-4F65-920F-EDA999960226}" srcOrd="8" destOrd="0" parTransId="{A3089CC8-5701-46A3-8058-5691E78F246E}" sibTransId="{46B164D3-781D-40DF-8FA1-87C5643A4EE6}"/>
    <dgm:cxn modelId="{8A0E085A-39C5-4A38-986E-0FAE33941170}" type="presOf" srcId="{F2C37CE8-3E9D-45B9-A16F-351C8AF3FF1F}" destId="{7B1EEDD0-2AAA-482A-83FA-B60C24A14D87}" srcOrd="0" destOrd="0" presId="urn:microsoft.com/office/officeart/2017/3/layout/HorizontalLabelsTimeline"/>
    <dgm:cxn modelId="{ACA32C82-04A5-442B-92B6-4AEDD2CA754E}" srcId="{747A82C4-24C0-4836-9557-F7FCB5F1E794}" destId="{F90AE1D8-69D6-4954-865E-352B46AF7980}" srcOrd="0" destOrd="0" parTransId="{30ACC682-2207-493E-93E8-0942E33C8FE7}" sibTransId="{62DF9046-2172-4261-BE2C-B8FF02B83165}"/>
    <dgm:cxn modelId="{46C5F482-B8FF-43F8-99F3-6E6C6230957B}" srcId="{038A9B6C-3AF6-41A0-A96C-18548938D1BF}" destId="{080C65A3-4AB9-438C-B2C3-E40B4BE603DA}" srcOrd="2" destOrd="0" parTransId="{11E629EA-7462-41AD-BACA-C46E828C2BF8}" sibTransId="{638AF6DF-DBF8-4C6D-B353-DAE556B3C71A}"/>
    <dgm:cxn modelId="{C6368983-6DC8-4658-B455-87D05217D15A}" type="presOf" srcId="{09C10006-5BDB-422E-A6A0-F010A47DEB84}" destId="{4A1FBE88-0E5E-4903-8376-8DC6A6A4434B}" srcOrd="0" destOrd="0" presId="urn:microsoft.com/office/officeart/2017/3/layout/HorizontalLabelsTimeline"/>
    <dgm:cxn modelId="{F5A24D86-3C82-4C00-9C22-83DE5AD28CAA}" srcId="{080C65A3-4AB9-438C-B2C3-E40B4BE603DA}" destId="{F969CB10-5282-42D1-B456-877497A05FBC}" srcOrd="0" destOrd="0" parTransId="{D1017A77-463C-41F4-85F5-E637424BB595}" sibTransId="{8E936D63-3C4C-4717-9DD4-CC323675C536}"/>
    <dgm:cxn modelId="{DD01E58F-1270-4B40-9219-3156232DC6CB}" srcId="{038A9B6C-3AF6-41A0-A96C-18548938D1BF}" destId="{09C10006-5BDB-422E-A6A0-F010A47DEB84}" srcOrd="9" destOrd="0" parTransId="{D99057B1-DC0B-4735-9D82-DA94B687B319}" sibTransId="{271D97CD-0AD5-4685-BE7E-8252A64187E6}"/>
    <dgm:cxn modelId="{C6E78491-3460-4F38-9F05-7F03F0F6E09A}" type="presOf" srcId="{24F1F27B-24BA-48A0-8E4B-C02A19866355}" destId="{123C5947-AB49-42EA-B226-D07D73A2DB5E}" srcOrd="0" destOrd="0" presId="urn:microsoft.com/office/officeart/2017/3/layout/HorizontalLabelsTimeline"/>
    <dgm:cxn modelId="{9C021593-03E9-4212-97D9-583987709CC6}" type="presOf" srcId="{F2877F43-A7BF-45A8-84FE-A339701830E2}" destId="{14D4B9BA-3200-4BA6-8290-1204620162E2}" srcOrd="0" destOrd="0" presId="urn:microsoft.com/office/officeart/2017/3/layout/HorizontalLabelsTimeline"/>
    <dgm:cxn modelId="{25EEA093-8DB0-4950-8841-533DC81ED698}" srcId="{038A9B6C-3AF6-41A0-A96C-18548938D1BF}" destId="{747A82C4-24C0-4836-9557-F7FCB5F1E794}" srcOrd="7" destOrd="0" parTransId="{5C850D9C-C641-4903-8855-616E592FEC20}" sibTransId="{E3571BD7-0A22-4470-9C50-2F77FCB79413}"/>
    <dgm:cxn modelId="{88E85197-B62F-4DCA-8918-3AA588091EE2}" type="presOf" srcId="{632A32F1-79B6-40A5-94B1-F24FBCA2D3A3}" destId="{7D901901-39CE-401A-94DF-8A77B088FC0A}" srcOrd="0" destOrd="0" presId="urn:microsoft.com/office/officeart/2017/3/layout/HorizontalLabelsTimeline"/>
    <dgm:cxn modelId="{A68F51A5-CE2F-4330-96CE-D70B3500BF46}" srcId="{3B3C4D63-346D-4B87-A581-8039AC9B58AB}" destId="{454DEC3F-9D75-4C24-AB44-6659B9137ECC}" srcOrd="0" destOrd="0" parTransId="{2891CC81-1696-438B-9654-D976A0B7E156}" sibTransId="{21192553-54FF-452C-9EC0-8A2DDA1CAC50}"/>
    <dgm:cxn modelId="{12CE16A8-2B52-42C4-BD1A-5AEF9EFCABE6}" srcId="{09C10006-5BDB-422E-A6A0-F010A47DEB84}" destId="{F2C37CE8-3E9D-45B9-A16F-351C8AF3FF1F}" srcOrd="0" destOrd="0" parTransId="{430E05B3-3A87-4D7F-812B-3875FC28DBE6}" sibTransId="{D62E72C0-5EF1-44CB-92C6-D28CA7EBC5CB}"/>
    <dgm:cxn modelId="{255C58AC-B10B-45C4-915C-D7D0FF47E8E3}" srcId="{038A9B6C-3AF6-41A0-A96C-18548938D1BF}" destId="{6A825E27-C0E4-4ECD-A083-430CF26C86D7}" srcOrd="0" destOrd="0" parTransId="{FBE2C820-7818-4DE4-A660-83E898A91112}" sibTransId="{F0EB6115-303F-44C6-A820-30F34757F099}"/>
    <dgm:cxn modelId="{A0A039B1-F5D3-4B53-A697-54E3EC67444F}" type="presOf" srcId="{F969CB10-5282-42D1-B456-877497A05FBC}" destId="{C4B73C4C-2D8E-41DF-A57F-EE9C6F25EF59}" srcOrd="0" destOrd="0" presId="urn:microsoft.com/office/officeart/2017/3/layout/HorizontalLabelsTimeline"/>
    <dgm:cxn modelId="{4BEB70BD-94AF-4779-9174-F03A9E9402CA}" srcId="{6A825E27-C0E4-4ECD-A083-430CF26C86D7}" destId="{24F1F27B-24BA-48A0-8E4B-C02A19866355}" srcOrd="0" destOrd="0" parTransId="{6058AB00-B934-46E0-BDE9-A8D918FBDAE5}" sibTransId="{5A6A6582-6977-45A4-BD95-6C8B7F8F4892}"/>
    <dgm:cxn modelId="{9946B0C0-13C3-4DC2-B333-60F296056154}" srcId="{0EB5893B-E616-4800-B764-8981BD73DE5D}" destId="{F2877F43-A7BF-45A8-84FE-A339701830E2}" srcOrd="0" destOrd="0" parTransId="{3A7285A4-C819-4E87-A2C7-E1A1E7A81BB4}" sibTransId="{E2C54CFB-86B2-4ACC-9B7D-0B9513D53890}"/>
    <dgm:cxn modelId="{E9AC04C2-4314-45E2-96E9-73E81140B925}" srcId="{038A9B6C-3AF6-41A0-A96C-18548938D1BF}" destId="{1286F668-349B-42E6-AFF9-B38F8B51F948}" srcOrd="3" destOrd="0" parTransId="{F6BCED38-B04E-4F78-98DB-2E272DBC64D6}" sibTransId="{3A56C6C2-AD77-4A12-9DF1-14D242DE3261}"/>
    <dgm:cxn modelId="{FA55E6C7-9F74-43A1-9266-10E494048321}" type="presOf" srcId="{C180FA22-EA6E-4F65-920F-EDA999960226}" destId="{EB3750B6-9400-475E-AB44-570AECF15DAE}" srcOrd="0" destOrd="0" presId="urn:microsoft.com/office/officeart/2017/3/layout/HorizontalLabelsTimeline"/>
    <dgm:cxn modelId="{4A8EBBC8-AAEB-4744-A2F3-D873E2431BEF}" type="presOf" srcId="{0EB5893B-E616-4800-B764-8981BD73DE5D}" destId="{89F0B0B2-51AC-4E02-9EF3-BA896134263F}" srcOrd="0" destOrd="0" presId="urn:microsoft.com/office/officeart/2017/3/layout/HorizontalLabelsTimeline"/>
    <dgm:cxn modelId="{4B0365CE-ECBE-425F-A706-916230CBF14E}" type="presOf" srcId="{A61909EE-F59E-4218-AB13-2C21CD9590E9}" destId="{113C15DB-05E7-4CC3-938D-F32677A9274A}" srcOrd="0" destOrd="0" presId="urn:microsoft.com/office/officeart/2017/3/layout/HorizontalLabelsTimeline"/>
    <dgm:cxn modelId="{E7ECA3D6-1AF8-437C-BD62-B40B8E5B10AF}" type="presOf" srcId="{747A82C4-24C0-4836-9557-F7FCB5F1E794}" destId="{9F4B5042-22A0-4973-86BC-BB20B5D454FA}" srcOrd="0" destOrd="0" presId="urn:microsoft.com/office/officeart/2017/3/layout/HorizontalLabelsTimeline"/>
    <dgm:cxn modelId="{57AAD8DB-1D44-4B68-ABD0-574C889264B2}" type="presOf" srcId="{080C65A3-4AB9-438C-B2C3-E40B4BE603DA}" destId="{8270E19B-C1E2-4A4B-8323-BA0138C407D9}" srcOrd="0" destOrd="0" presId="urn:microsoft.com/office/officeart/2017/3/layout/HorizontalLabelsTimeline"/>
    <dgm:cxn modelId="{28B45CDE-444B-44FF-9E80-0C2310628A52}" type="presOf" srcId="{DD90D6E4-7819-41FA-9EA5-643C5CA0A205}" destId="{F8D23CC1-B8A6-44AA-B798-5BA1AD2F8628}" srcOrd="0" destOrd="0" presId="urn:microsoft.com/office/officeart/2017/3/layout/HorizontalLabelsTimeline"/>
    <dgm:cxn modelId="{42D70FE3-A2ED-4751-B3A3-211F403B5C8E}" srcId="{038A9B6C-3AF6-41A0-A96C-18548938D1BF}" destId="{3B3C4D63-346D-4B87-A581-8039AC9B58AB}" srcOrd="6" destOrd="0" parTransId="{3792E960-52BC-4C5D-843E-12FC440F4CE7}" sibTransId="{8C38C85B-2CB0-4A42-B22B-FF0022872354}"/>
    <dgm:cxn modelId="{F003BEE5-F2B5-45DC-8D08-56BCAFD5AB80}" srcId="{038A9B6C-3AF6-41A0-A96C-18548938D1BF}" destId="{DD90D6E4-7819-41FA-9EA5-643C5CA0A205}" srcOrd="5" destOrd="0" parTransId="{9978B33F-E449-473A-BB80-4E2D18B40BC7}" sibTransId="{948F1ED6-B6B6-4533-B31E-29F7A2AA2918}"/>
    <dgm:cxn modelId="{CD14A5ED-4BDC-43B3-B2C2-66D442A36C48}" srcId="{C180FA22-EA6E-4F65-920F-EDA999960226}" destId="{6FD2B6D9-C006-42C1-A6CB-7B6E5F25FD30}" srcOrd="0" destOrd="0" parTransId="{3E6F6FB2-7719-44CE-A544-85B7F225A365}" sibTransId="{6AD8CA3E-75DB-42F9-B203-3A0578F4D0D0}"/>
    <dgm:cxn modelId="{77B729F9-E5F0-4807-B9B2-28C4FE4D8C3B}" type="presOf" srcId="{3B3C4D63-346D-4B87-A581-8039AC9B58AB}" destId="{1F6BBB2C-C38C-4B2D-9AB3-509A0AB80E2A}" srcOrd="0" destOrd="0" presId="urn:microsoft.com/office/officeart/2017/3/layout/HorizontalLabelsTimeline"/>
    <dgm:cxn modelId="{FE794DF8-D234-434A-92ED-4B310E36CA9B}" type="presParOf" srcId="{A26431CC-A996-479B-9BD1-47FC48D9A8B2}" destId="{CD74A9BA-9EB0-4D81-8A58-27DA692DBD4A}" srcOrd="0" destOrd="0" presId="urn:microsoft.com/office/officeart/2017/3/layout/HorizontalLabelsTimeline"/>
    <dgm:cxn modelId="{58CAE946-BDDA-4108-A28B-D5CFFCC748A0}" type="presParOf" srcId="{A26431CC-A996-479B-9BD1-47FC48D9A8B2}" destId="{A50B120D-B644-49F2-8698-4D439222A06F}" srcOrd="1" destOrd="0" presId="urn:microsoft.com/office/officeart/2017/3/layout/HorizontalLabelsTimeline"/>
    <dgm:cxn modelId="{F93EE7E3-4271-491A-9A6D-4DC8BE8D111F}" type="presParOf" srcId="{A50B120D-B644-49F2-8698-4D439222A06F}" destId="{EFA51025-90B7-44EA-A7A9-EB183F1FABCA}" srcOrd="0" destOrd="0" presId="urn:microsoft.com/office/officeart/2017/3/layout/HorizontalLabelsTimeline"/>
    <dgm:cxn modelId="{59183243-17A4-4E93-8AA0-2F76C4521545}" type="presParOf" srcId="{EFA51025-90B7-44EA-A7A9-EB183F1FABCA}" destId="{0BBB9237-59B7-44F6-AFD0-8E1D408975CB}" srcOrd="0" destOrd="0" presId="urn:microsoft.com/office/officeart/2017/3/layout/HorizontalLabelsTimeline"/>
    <dgm:cxn modelId="{01288C76-C864-413D-8E36-0EE907EBE8FF}" type="presParOf" srcId="{EFA51025-90B7-44EA-A7A9-EB183F1FABCA}" destId="{CC67C251-5EE1-43AD-9AFD-CEA6C13F526B}" srcOrd="1" destOrd="0" presId="urn:microsoft.com/office/officeart/2017/3/layout/HorizontalLabelsTimeline"/>
    <dgm:cxn modelId="{140F1D83-6155-47EC-85BC-33CB81309F27}" type="presParOf" srcId="{CC67C251-5EE1-43AD-9AFD-CEA6C13F526B}" destId="{123C5947-AB49-42EA-B226-D07D73A2DB5E}" srcOrd="0" destOrd="0" presId="urn:microsoft.com/office/officeart/2017/3/layout/HorizontalLabelsTimeline"/>
    <dgm:cxn modelId="{3A7944A1-2275-4A0B-8790-437E10C2AB53}" type="presParOf" srcId="{CC67C251-5EE1-43AD-9AFD-CEA6C13F526B}" destId="{E2C40196-C687-4B6B-834A-5FBF457C6704}" srcOrd="1" destOrd="0" presId="urn:microsoft.com/office/officeart/2017/3/layout/HorizontalLabelsTimeline"/>
    <dgm:cxn modelId="{DA6280C4-1F9B-434C-BD5B-54F7788C3976}" type="presParOf" srcId="{EFA51025-90B7-44EA-A7A9-EB183F1FABCA}" destId="{5B0F50BB-4F47-4EF4-9F97-4D7A44B8B8E8}" srcOrd="2" destOrd="0" presId="urn:microsoft.com/office/officeart/2017/3/layout/HorizontalLabelsTimeline"/>
    <dgm:cxn modelId="{05E6AEA2-9DA5-4085-8B19-A95CA58CF7DA}" type="presParOf" srcId="{EFA51025-90B7-44EA-A7A9-EB183F1FABCA}" destId="{D7442CCB-D6CC-4B00-B9DA-EBC1B959216E}" srcOrd="3" destOrd="0" presId="urn:microsoft.com/office/officeart/2017/3/layout/HorizontalLabelsTimeline"/>
    <dgm:cxn modelId="{927D398E-7546-4F28-A18E-44D3D110B160}" type="presParOf" srcId="{EFA51025-90B7-44EA-A7A9-EB183F1FABCA}" destId="{919BF956-B59F-4104-8EB1-3A9E1899149D}" srcOrd="4" destOrd="0" presId="urn:microsoft.com/office/officeart/2017/3/layout/HorizontalLabelsTimeline"/>
    <dgm:cxn modelId="{508AF86E-907E-499E-8A43-CBE34E3E89DC}" type="presParOf" srcId="{A50B120D-B644-49F2-8698-4D439222A06F}" destId="{22659ACB-D98E-40DF-9F08-B159DBEC29D9}" srcOrd="1" destOrd="0" presId="urn:microsoft.com/office/officeart/2017/3/layout/HorizontalLabelsTimeline"/>
    <dgm:cxn modelId="{7979CF3C-7CBD-4C8A-A0A0-EA1A40DF4D01}" type="presParOf" srcId="{A50B120D-B644-49F2-8698-4D439222A06F}" destId="{C68684A0-8B05-441F-A175-5C4E502D5801}" srcOrd="2" destOrd="0" presId="urn:microsoft.com/office/officeart/2017/3/layout/HorizontalLabelsTimeline"/>
    <dgm:cxn modelId="{A7CFAE39-65BD-43F9-83D8-E2E4E9875E50}" type="presParOf" srcId="{C68684A0-8B05-441F-A175-5C4E502D5801}" destId="{89F0B0B2-51AC-4E02-9EF3-BA896134263F}" srcOrd="0" destOrd="0" presId="urn:microsoft.com/office/officeart/2017/3/layout/HorizontalLabelsTimeline"/>
    <dgm:cxn modelId="{D07569F4-AF12-4297-97AF-041912CA12A4}" type="presParOf" srcId="{C68684A0-8B05-441F-A175-5C4E502D5801}" destId="{75968A3B-8FEA-4976-9B47-D5482D384B0E}" srcOrd="1" destOrd="0" presId="urn:microsoft.com/office/officeart/2017/3/layout/HorizontalLabelsTimeline"/>
    <dgm:cxn modelId="{A7B94D84-1BCD-4ADE-B06A-8225EFDCEE25}" type="presParOf" srcId="{75968A3B-8FEA-4976-9B47-D5482D384B0E}" destId="{14D4B9BA-3200-4BA6-8290-1204620162E2}" srcOrd="0" destOrd="0" presId="urn:microsoft.com/office/officeart/2017/3/layout/HorizontalLabelsTimeline"/>
    <dgm:cxn modelId="{CC15F5C7-000A-4FC7-BE92-C1CE068E5CBB}" type="presParOf" srcId="{75968A3B-8FEA-4976-9B47-D5482D384B0E}" destId="{BB05AE5C-8AF9-44A4-B845-D46C178EED76}" srcOrd="1" destOrd="0" presId="urn:microsoft.com/office/officeart/2017/3/layout/HorizontalLabelsTimeline"/>
    <dgm:cxn modelId="{2EBEA4EA-AD96-4753-85C9-3D5B1C948492}" type="presParOf" srcId="{C68684A0-8B05-441F-A175-5C4E502D5801}" destId="{E2B72808-1F4D-4C26-858A-96CF31A4C012}" srcOrd="2" destOrd="0" presId="urn:microsoft.com/office/officeart/2017/3/layout/HorizontalLabelsTimeline"/>
    <dgm:cxn modelId="{E6F6D5E4-CF51-4E35-A4C3-C3D40E112101}" type="presParOf" srcId="{C68684A0-8B05-441F-A175-5C4E502D5801}" destId="{1C0A3BB4-E522-4149-9FCE-A0505D6125F9}" srcOrd="3" destOrd="0" presId="urn:microsoft.com/office/officeart/2017/3/layout/HorizontalLabelsTimeline"/>
    <dgm:cxn modelId="{88F4BCFE-2093-4D0D-BFC6-B6C65689F4E6}" type="presParOf" srcId="{C68684A0-8B05-441F-A175-5C4E502D5801}" destId="{31362910-A105-4620-8DBD-8CDB9D465417}" srcOrd="4" destOrd="0" presId="urn:microsoft.com/office/officeart/2017/3/layout/HorizontalLabelsTimeline"/>
    <dgm:cxn modelId="{4D9869FD-7D6A-4F20-9E9D-0352F09123D6}" type="presParOf" srcId="{A50B120D-B644-49F2-8698-4D439222A06F}" destId="{1C21FB64-E93B-414C-BE42-F16590406D05}" srcOrd="3" destOrd="0" presId="urn:microsoft.com/office/officeart/2017/3/layout/HorizontalLabelsTimeline"/>
    <dgm:cxn modelId="{EB9AF179-08AC-41AB-96C8-E7A4B2BB7AFF}" type="presParOf" srcId="{A50B120D-B644-49F2-8698-4D439222A06F}" destId="{5DEBB87A-9F93-4426-A85B-BBA94085C848}" srcOrd="4" destOrd="0" presId="urn:microsoft.com/office/officeart/2017/3/layout/HorizontalLabelsTimeline"/>
    <dgm:cxn modelId="{B7074E8F-A210-4003-90CE-EED1970F687C}" type="presParOf" srcId="{5DEBB87A-9F93-4426-A85B-BBA94085C848}" destId="{8270E19B-C1E2-4A4B-8323-BA0138C407D9}" srcOrd="0" destOrd="0" presId="urn:microsoft.com/office/officeart/2017/3/layout/HorizontalLabelsTimeline"/>
    <dgm:cxn modelId="{6CEFCC02-112C-40E5-82CD-A3CB8576994A}" type="presParOf" srcId="{5DEBB87A-9F93-4426-A85B-BBA94085C848}" destId="{6F20CB09-F6D1-4F86-9606-9D39F3B18EA3}" srcOrd="1" destOrd="0" presId="urn:microsoft.com/office/officeart/2017/3/layout/HorizontalLabelsTimeline"/>
    <dgm:cxn modelId="{2629E1C8-C053-4CFD-B2A8-D19D9D242926}" type="presParOf" srcId="{6F20CB09-F6D1-4F86-9606-9D39F3B18EA3}" destId="{C4B73C4C-2D8E-41DF-A57F-EE9C6F25EF59}" srcOrd="0" destOrd="0" presId="urn:microsoft.com/office/officeart/2017/3/layout/HorizontalLabelsTimeline"/>
    <dgm:cxn modelId="{C3E87C99-8942-44DD-BE83-A1CE7CA5117D}" type="presParOf" srcId="{6F20CB09-F6D1-4F86-9606-9D39F3B18EA3}" destId="{65B754B2-85D7-4628-97FD-1D13329D0F45}" srcOrd="1" destOrd="0" presId="urn:microsoft.com/office/officeart/2017/3/layout/HorizontalLabelsTimeline"/>
    <dgm:cxn modelId="{751B002C-4611-47D6-9C41-F07DBB6BE17D}" type="presParOf" srcId="{5DEBB87A-9F93-4426-A85B-BBA94085C848}" destId="{5090BE0F-F3AD-475B-B961-829FC897267A}" srcOrd="2" destOrd="0" presId="urn:microsoft.com/office/officeart/2017/3/layout/HorizontalLabelsTimeline"/>
    <dgm:cxn modelId="{1FAF52B7-C076-4105-B644-2D79D6F18BDD}" type="presParOf" srcId="{5DEBB87A-9F93-4426-A85B-BBA94085C848}" destId="{11F34CB9-F3A0-4261-8DFC-71DA4BB3936A}" srcOrd="3" destOrd="0" presId="urn:microsoft.com/office/officeart/2017/3/layout/HorizontalLabelsTimeline"/>
    <dgm:cxn modelId="{867B9EED-D319-47FF-8575-CE92BFFB7A45}" type="presParOf" srcId="{5DEBB87A-9F93-4426-A85B-BBA94085C848}" destId="{0B163AF8-5B28-48C3-8FB0-BAC2BF9DF292}" srcOrd="4" destOrd="0" presId="urn:microsoft.com/office/officeart/2017/3/layout/HorizontalLabelsTimeline"/>
    <dgm:cxn modelId="{43866CF1-3FBD-44E3-9124-15AE4E0AA118}" type="presParOf" srcId="{A50B120D-B644-49F2-8698-4D439222A06F}" destId="{6B63782A-BB62-4888-BFDF-59C9416386FE}" srcOrd="5" destOrd="0" presId="urn:microsoft.com/office/officeart/2017/3/layout/HorizontalLabelsTimeline"/>
    <dgm:cxn modelId="{8F1970D6-830A-459B-82A7-7C9F396250F2}" type="presParOf" srcId="{A50B120D-B644-49F2-8698-4D439222A06F}" destId="{4011908F-82B1-4B8A-B260-7D349F14B912}" srcOrd="6" destOrd="0" presId="urn:microsoft.com/office/officeart/2017/3/layout/HorizontalLabelsTimeline"/>
    <dgm:cxn modelId="{8612CE46-D089-4BF3-9577-0DC4051EB3A5}" type="presParOf" srcId="{4011908F-82B1-4B8A-B260-7D349F14B912}" destId="{A2C585CB-5E78-40CC-85C9-CA51408A4CB6}" srcOrd="0" destOrd="0" presId="urn:microsoft.com/office/officeart/2017/3/layout/HorizontalLabelsTimeline"/>
    <dgm:cxn modelId="{C153B56C-9553-428C-8288-CFEF7CAB211A}" type="presParOf" srcId="{4011908F-82B1-4B8A-B260-7D349F14B912}" destId="{ECCA15FC-C2D7-462B-BD40-287A143EF919}" srcOrd="1" destOrd="0" presId="urn:microsoft.com/office/officeart/2017/3/layout/HorizontalLabelsTimeline"/>
    <dgm:cxn modelId="{0A10F6D0-7811-4C83-90EE-2E052C337C85}" type="presParOf" srcId="{ECCA15FC-C2D7-462B-BD40-287A143EF919}" destId="{7D901901-39CE-401A-94DF-8A77B088FC0A}" srcOrd="0" destOrd="0" presId="urn:microsoft.com/office/officeart/2017/3/layout/HorizontalLabelsTimeline"/>
    <dgm:cxn modelId="{892ADA96-1389-471D-B722-D6DB05F39420}" type="presParOf" srcId="{ECCA15FC-C2D7-462B-BD40-287A143EF919}" destId="{5C7703B5-05F3-4E59-B4DC-20F84C0661CC}" srcOrd="1" destOrd="0" presId="urn:microsoft.com/office/officeart/2017/3/layout/HorizontalLabelsTimeline"/>
    <dgm:cxn modelId="{395C8A5E-D5CD-4A89-A7B0-76370D2E6398}" type="presParOf" srcId="{4011908F-82B1-4B8A-B260-7D349F14B912}" destId="{DC67BCA6-798B-4ADB-B56C-ABDA0345F5CF}" srcOrd="2" destOrd="0" presId="urn:microsoft.com/office/officeart/2017/3/layout/HorizontalLabelsTimeline"/>
    <dgm:cxn modelId="{A1AF4477-445A-4756-BC98-F1C66F83F747}" type="presParOf" srcId="{4011908F-82B1-4B8A-B260-7D349F14B912}" destId="{BD1AE512-7663-4ED7-96B6-E183DEC21808}" srcOrd="3" destOrd="0" presId="urn:microsoft.com/office/officeart/2017/3/layout/HorizontalLabelsTimeline"/>
    <dgm:cxn modelId="{0B65A997-366E-40E4-8926-02686EF61B32}" type="presParOf" srcId="{4011908F-82B1-4B8A-B260-7D349F14B912}" destId="{DA06226F-1796-4C42-8514-FA4E0F8C3E5F}" srcOrd="4" destOrd="0" presId="urn:microsoft.com/office/officeart/2017/3/layout/HorizontalLabelsTimeline"/>
    <dgm:cxn modelId="{03C55611-2AC7-44F4-9224-01B5EFBA4ACD}" type="presParOf" srcId="{A50B120D-B644-49F2-8698-4D439222A06F}" destId="{3BA6F87E-A2AD-4A6E-8102-8935FC115697}" srcOrd="7" destOrd="0" presId="urn:microsoft.com/office/officeart/2017/3/layout/HorizontalLabelsTimeline"/>
    <dgm:cxn modelId="{EDA25D32-753F-451A-B0F2-79A466693680}" type="presParOf" srcId="{A50B120D-B644-49F2-8698-4D439222A06F}" destId="{EF612C0C-EA66-46EC-9BB8-973906A46678}" srcOrd="8" destOrd="0" presId="urn:microsoft.com/office/officeart/2017/3/layout/HorizontalLabelsTimeline"/>
    <dgm:cxn modelId="{5015ACF4-2F74-4C63-92C6-9BC97FC3BB83}" type="presParOf" srcId="{EF612C0C-EA66-46EC-9BB8-973906A46678}" destId="{3717DCF5-94E0-4B82-8DD0-485023DA2560}" srcOrd="0" destOrd="0" presId="urn:microsoft.com/office/officeart/2017/3/layout/HorizontalLabelsTimeline"/>
    <dgm:cxn modelId="{CC2960DE-322A-4188-8A45-F61D61AF1B3E}" type="presParOf" srcId="{EF612C0C-EA66-46EC-9BB8-973906A46678}" destId="{38BC83DE-2BA2-473C-AFE8-3D2CA8B9447D}" srcOrd="1" destOrd="0" presId="urn:microsoft.com/office/officeart/2017/3/layout/HorizontalLabelsTimeline"/>
    <dgm:cxn modelId="{FA6EF6E4-EFA9-4536-A92C-36049D3222C8}" type="presParOf" srcId="{38BC83DE-2BA2-473C-AFE8-3D2CA8B9447D}" destId="{5F2AFD89-6DAC-4D74-9424-F68D6DA748FC}" srcOrd="0" destOrd="0" presId="urn:microsoft.com/office/officeart/2017/3/layout/HorizontalLabelsTimeline"/>
    <dgm:cxn modelId="{9B54F3C7-3F0D-44A0-BAED-A1D7D7B5BAF5}" type="presParOf" srcId="{38BC83DE-2BA2-473C-AFE8-3D2CA8B9447D}" destId="{CAEECF7F-3227-4660-914A-03A73381C600}" srcOrd="1" destOrd="0" presId="urn:microsoft.com/office/officeart/2017/3/layout/HorizontalLabelsTimeline"/>
    <dgm:cxn modelId="{A6F00EF1-0FCA-401A-B13D-63EDEF3D2F46}" type="presParOf" srcId="{EF612C0C-EA66-46EC-9BB8-973906A46678}" destId="{A1774ABA-30D8-417B-A64F-A17D19095699}" srcOrd="2" destOrd="0" presId="urn:microsoft.com/office/officeart/2017/3/layout/HorizontalLabelsTimeline"/>
    <dgm:cxn modelId="{0D4AD16C-1786-435E-BA2F-A1752DA4841B}" type="presParOf" srcId="{EF612C0C-EA66-46EC-9BB8-973906A46678}" destId="{0C781733-EAFA-44CA-8AAE-2755EC5C4231}" srcOrd="3" destOrd="0" presId="urn:microsoft.com/office/officeart/2017/3/layout/HorizontalLabelsTimeline"/>
    <dgm:cxn modelId="{47E80DDD-A08E-4235-A32A-E421457A47AB}" type="presParOf" srcId="{EF612C0C-EA66-46EC-9BB8-973906A46678}" destId="{BAED933C-A6B2-462F-965F-32AB30F729F3}" srcOrd="4" destOrd="0" presId="urn:microsoft.com/office/officeart/2017/3/layout/HorizontalLabelsTimeline"/>
    <dgm:cxn modelId="{B8DAD41B-0CC2-46D2-91B4-5EF9B36686E0}" type="presParOf" srcId="{A50B120D-B644-49F2-8698-4D439222A06F}" destId="{CEED1121-7A10-40CE-BFAF-7E4B5C380D75}" srcOrd="9" destOrd="0" presId="urn:microsoft.com/office/officeart/2017/3/layout/HorizontalLabelsTimeline"/>
    <dgm:cxn modelId="{166CCBF9-0AA8-4345-88D6-DC917612CFF1}" type="presParOf" srcId="{A50B120D-B644-49F2-8698-4D439222A06F}" destId="{0A6E7C4D-0C43-4187-9487-01BFAAD1A90C}" srcOrd="10" destOrd="0" presId="urn:microsoft.com/office/officeart/2017/3/layout/HorizontalLabelsTimeline"/>
    <dgm:cxn modelId="{AE2EF3BC-DC78-42F0-8ABB-B7E354FD5471}" type="presParOf" srcId="{0A6E7C4D-0C43-4187-9487-01BFAAD1A90C}" destId="{F8D23CC1-B8A6-44AA-B798-5BA1AD2F8628}" srcOrd="0" destOrd="0" presId="urn:microsoft.com/office/officeart/2017/3/layout/HorizontalLabelsTimeline"/>
    <dgm:cxn modelId="{83BCB935-4B7B-45FF-B938-2F6C26F182D5}" type="presParOf" srcId="{0A6E7C4D-0C43-4187-9487-01BFAAD1A90C}" destId="{0FECFCC9-8CBE-4DC2-B577-289448163BC7}" srcOrd="1" destOrd="0" presId="urn:microsoft.com/office/officeart/2017/3/layout/HorizontalLabelsTimeline"/>
    <dgm:cxn modelId="{F5109D53-FFF3-48D2-A4BE-2F0E31E87594}" type="presParOf" srcId="{0FECFCC9-8CBE-4DC2-B577-289448163BC7}" destId="{113C15DB-05E7-4CC3-938D-F32677A9274A}" srcOrd="0" destOrd="0" presId="urn:microsoft.com/office/officeart/2017/3/layout/HorizontalLabelsTimeline"/>
    <dgm:cxn modelId="{85A2DD9F-ECFA-4C33-A1D6-FAD787BDB9F6}" type="presParOf" srcId="{0FECFCC9-8CBE-4DC2-B577-289448163BC7}" destId="{61CF71A8-1075-4E84-B504-120AE3B047F8}" srcOrd="1" destOrd="0" presId="urn:microsoft.com/office/officeart/2017/3/layout/HorizontalLabelsTimeline"/>
    <dgm:cxn modelId="{D51D3623-71BA-42FB-8AC9-E7D037A333A8}" type="presParOf" srcId="{0A6E7C4D-0C43-4187-9487-01BFAAD1A90C}" destId="{90939185-5A60-4CEC-BC86-9404F855C2ED}" srcOrd="2" destOrd="0" presId="urn:microsoft.com/office/officeart/2017/3/layout/HorizontalLabelsTimeline"/>
    <dgm:cxn modelId="{F383247B-367D-437B-90F0-7348E0F559C1}" type="presParOf" srcId="{0A6E7C4D-0C43-4187-9487-01BFAAD1A90C}" destId="{CD4EF142-8024-4D7C-B044-5B46084BE7DB}" srcOrd="3" destOrd="0" presId="urn:microsoft.com/office/officeart/2017/3/layout/HorizontalLabelsTimeline"/>
    <dgm:cxn modelId="{41E87C14-E28E-42D1-9E39-4AF347DABCE3}" type="presParOf" srcId="{0A6E7C4D-0C43-4187-9487-01BFAAD1A90C}" destId="{5ED5EFE1-D684-450E-B5A1-6E94CA94B031}" srcOrd="4" destOrd="0" presId="urn:microsoft.com/office/officeart/2017/3/layout/HorizontalLabelsTimeline"/>
    <dgm:cxn modelId="{7C9C994C-7DDE-4092-BA6C-FD86EE0463B8}" type="presParOf" srcId="{A50B120D-B644-49F2-8698-4D439222A06F}" destId="{58FBCA2B-513A-4CEE-A54B-191881A2D1BC}" srcOrd="11" destOrd="0" presId="urn:microsoft.com/office/officeart/2017/3/layout/HorizontalLabelsTimeline"/>
    <dgm:cxn modelId="{029A65EA-2521-42C3-AB44-C8F844C3BC36}" type="presParOf" srcId="{A50B120D-B644-49F2-8698-4D439222A06F}" destId="{7B863236-976D-4434-91C7-4313737C9E47}" srcOrd="12" destOrd="0" presId="urn:microsoft.com/office/officeart/2017/3/layout/HorizontalLabelsTimeline"/>
    <dgm:cxn modelId="{07FD62B0-DC26-4BC7-A805-7670857BB623}" type="presParOf" srcId="{7B863236-976D-4434-91C7-4313737C9E47}" destId="{1F6BBB2C-C38C-4B2D-9AB3-509A0AB80E2A}" srcOrd="0" destOrd="0" presId="urn:microsoft.com/office/officeart/2017/3/layout/HorizontalLabelsTimeline"/>
    <dgm:cxn modelId="{860B52AD-4863-4FE0-96F6-C47DB93C2FBA}" type="presParOf" srcId="{7B863236-976D-4434-91C7-4313737C9E47}" destId="{95BD5753-F941-4601-BAD5-EE8363458C49}" srcOrd="1" destOrd="0" presId="urn:microsoft.com/office/officeart/2017/3/layout/HorizontalLabelsTimeline"/>
    <dgm:cxn modelId="{E4B0539C-515E-48CF-BB2C-3D9C675D3C65}" type="presParOf" srcId="{95BD5753-F941-4601-BAD5-EE8363458C49}" destId="{FE7C3318-1E81-45C5-A5D3-6A0908DBA3ED}" srcOrd="0" destOrd="0" presId="urn:microsoft.com/office/officeart/2017/3/layout/HorizontalLabelsTimeline"/>
    <dgm:cxn modelId="{8850A560-0402-4B73-808A-4AF993A322F3}" type="presParOf" srcId="{95BD5753-F941-4601-BAD5-EE8363458C49}" destId="{59EC5EB6-848D-4C4F-973A-4BBBC1E43375}" srcOrd="1" destOrd="0" presId="urn:microsoft.com/office/officeart/2017/3/layout/HorizontalLabelsTimeline"/>
    <dgm:cxn modelId="{D3F562C2-9326-4941-88DC-56711B296E16}" type="presParOf" srcId="{7B863236-976D-4434-91C7-4313737C9E47}" destId="{65C740B1-C9B6-47DE-AA1D-E227BCF1F79D}" srcOrd="2" destOrd="0" presId="urn:microsoft.com/office/officeart/2017/3/layout/HorizontalLabelsTimeline"/>
    <dgm:cxn modelId="{07EB3FF2-2523-49C0-ACE7-129745F4BC2D}" type="presParOf" srcId="{7B863236-976D-4434-91C7-4313737C9E47}" destId="{0A59AAF8-8A39-499A-A880-D8A24F7C544D}" srcOrd="3" destOrd="0" presId="urn:microsoft.com/office/officeart/2017/3/layout/HorizontalLabelsTimeline"/>
    <dgm:cxn modelId="{3979B19E-DF11-4F61-8FCA-3DB3E5CA6CDC}" type="presParOf" srcId="{7B863236-976D-4434-91C7-4313737C9E47}" destId="{414DA7A7-ED56-46D3-80ED-046DAB825D59}" srcOrd="4" destOrd="0" presId="urn:microsoft.com/office/officeart/2017/3/layout/HorizontalLabelsTimeline"/>
    <dgm:cxn modelId="{B0B5C6D3-E81A-4E25-8FA7-4F4DB84E2BAD}" type="presParOf" srcId="{A50B120D-B644-49F2-8698-4D439222A06F}" destId="{0E328689-F454-49A0-A0C6-2CD192283623}" srcOrd="13" destOrd="0" presId="urn:microsoft.com/office/officeart/2017/3/layout/HorizontalLabelsTimeline"/>
    <dgm:cxn modelId="{BB8F7DE3-51BB-4C40-B359-5A37EBF7BFC4}" type="presParOf" srcId="{A50B120D-B644-49F2-8698-4D439222A06F}" destId="{69D818DA-A41F-4A62-B40D-F99A2877FC64}" srcOrd="14" destOrd="0" presId="urn:microsoft.com/office/officeart/2017/3/layout/HorizontalLabelsTimeline"/>
    <dgm:cxn modelId="{3121C6A9-125F-456C-9E3B-DD08924F6D92}" type="presParOf" srcId="{69D818DA-A41F-4A62-B40D-F99A2877FC64}" destId="{9F4B5042-22A0-4973-86BC-BB20B5D454FA}" srcOrd="0" destOrd="0" presId="urn:microsoft.com/office/officeart/2017/3/layout/HorizontalLabelsTimeline"/>
    <dgm:cxn modelId="{3E077244-F88E-4097-9D68-3B96B7147460}" type="presParOf" srcId="{69D818DA-A41F-4A62-B40D-F99A2877FC64}" destId="{E7630F52-7CE4-42A9-8657-B57682081F15}" srcOrd="1" destOrd="0" presId="urn:microsoft.com/office/officeart/2017/3/layout/HorizontalLabelsTimeline"/>
    <dgm:cxn modelId="{1FCB279E-097E-448A-9C78-827F1C8652CA}" type="presParOf" srcId="{E7630F52-7CE4-42A9-8657-B57682081F15}" destId="{AE11C94C-634F-4E59-AFA2-2AE72CCEB034}" srcOrd="0" destOrd="0" presId="urn:microsoft.com/office/officeart/2017/3/layout/HorizontalLabelsTimeline"/>
    <dgm:cxn modelId="{4E062FEE-ED3E-4BFD-A8A9-A138CD9262FF}" type="presParOf" srcId="{E7630F52-7CE4-42A9-8657-B57682081F15}" destId="{645BA9A8-B3C5-4516-9EFC-404BE514991A}" srcOrd="1" destOrd="0" presId="urn:microsoft.com/office/officeart/2017/3/layout/HorizontalLabelsTimeline"/>
    <dgm:cxn modelId="{69B04897-92C4-49C8-A9AA-808D16BAF9B1}" type="presParOf" srcId="{69D818DA-A41F-4A62-B40D-F99A2877FC64}" destId="{0D8F753E-F2B9-400F-83C9-438598AD80AF}" srcOrd="2" destOrd="0" presId="urn:microsoft.com/office/officeart/2017/3/layout/HorizontalLabelsTimeline"/>
    <dgm:cxn modelId="{FE549336-4DB5-41CB-AF33-DC393327884F}" type="presParOf" srcId="{69D818DA-A41F-4A62-B40D-F99A2877FC64}" destId="{741EF3D2-57A0-42DE-B294-2D7F87BB8B62}" srcOrd="3" destOrd="0" presId="urn:microsoft.com/office/officeart/2017/3/layout/HorizontalLabelsTimeline"/>
    <dgm:cxn modelId="{ADB1F71B-4B45-4FDE-B12C-C37AE9D5C09D}" type="presParOf" srcId="{69D818DA-A41F-4A62-B40D-F99A2877FC64}" destId="{B86CB17E-6519-439A-AF7F-4A0F7A7F0EBF}" srcOrd="4" destOrd="0" presId="urn:microsoft.com/office/officeart/2017/3/layout/HorizontalLabelsTimeline"/>
    <dgm:cxn modelId="{BA33C363-00DD-476A-A903-F45FB223C06B}" type="presParOf" srcId="{A50B120D-B644-49F2-8698-4D439222A06F}" destId="{4163B182-D9E3-4EB8-9E0F-0CB013ADD704}" srcOrd="15" destOrd="0" presId="urn:microsoft.com/office/officeart/2017/3/layout/HorizontalLabelsTimeline"/>
    <dgm:cxn modelId="{72DD70AC-694D-4017-8653-9170DDF4731E}" type="presParOf" srcId="{A50B120D-B644-49F2-8698-4D439222A06F}" destId="{466FD72D-D499-4711-9D22-DA848C64266E}" srcOrd="16" destOrd="0" presId="urn:microsoft.com/office/officeart/2017/3/layout/HorizontalLabelsTimeline"/>
    <dgm:cxn modelId="{851F6117-54E2-45B3-99DD-0F1D3A6A7B26}" type="presParOf" srcId="{466FD72D-D499-4711-9D22-DA848C64266E}" destId="{EB3750B6-9400-475E-AB44-570AECF15DAE}" srcOrd="0" destOrd="0" presId="urn:microsoft.com/office/officeart/2017/3/layout/HorizontalLabelsTimeline"/>
    <dgm:cxn modelId="{7B8969CD-34C8-4895-BC86-A004D4D9A648}" type="presParOf" srcId="{466FD72D-D499-4711-9D22-DA848C64266E}" destId="{85CFEB27-C76D-4571-A96C-82C0BE6A8456}" srcOrd="1" destOrd="0" presId="urn:microsoft.com/office/officeart/2017/3/layout/HorizontalLabelsTimeline"/>
    <dgm:cxn modelId="{593113B4-986C-41DE-8E6C-5535D656EB82}" type="presParOf" srcId="{85CFEB27-C76D-4571-A96C-82C0BE6A8456}" destId="{B6172240-54BF-45C8-A1A6-7768E1786F9A}" srcOrd="0" destOrd="0" presId="urn:microsoft.com/office/officeart/2017/3/layout/HorizontalLabelsTimeline"/>
    <dgm:cxn modelId="{BBC952A7-228D-4E5A-A8C0-76C4560E32A2}" type="presParOf" srcId="{85CFEB27-C76D-4571-A96C-82C0BE6A8456}" destId="{00821D8F-E3CF-41E0-BD37-0B63D85F46E9}" srcOrd="1" destOrd="0" presId="urn:microsoft.com/office/officeart/2017/3/layout/HorizontalLabelsTimeline"/>
    <dgm:cxn modelId="{85218F4E-13E1-43D5-A08C-3BE8CE47725B}" type="presParOf" srcId="{466FD72D-D499-4711-9D22-DA848C64266E}" destId="{64655138-F5C7-4E56-9CD1-4514EAB59C98}" srcOrd="2" destOrd="0" presId="urn:microsoft.com/office/officeart/2017/3/layout/HorizontalLabelsTimeline"/>
    <dgm:cxn modelId="{E8459CC2-6A86-4F86-ADF1-94E22AF30EDE}" type="presParOf" srcId="{466FD72D-D499-4711-9D22-DA848C64266E}" destId="{E66F4799-0BFA-41DE-BD3A-A960C4CB64A7}" srcOrd="3" destOrd="0" presId="urn:microsoft.com/office/officeart/2017/3/layout/HorizontalLabelsTimeline"/>
    <dgm:cxn modelId="{F353F081-170A-46EE-AD04-04D35B6D8B1E}" type="presParOf" srcId="{466FD72D-D499-4711-9D22-DA848C64266E}" destId="{53AB3041-1D9A-4221-9DFD-5B596CC7DF52}" srcOrd="4" destOrd="0" presId="urn:microsoft.com/office/officeart/2017/3/layout/HorizontalLabelsTimeline"/>
    <dgm:cxn modelId="{1536D307-1B74-4166-A859-F8D2F117ABA7}" type="presParOf" srcId="{A50B120D-B644-49F2-8698-4D439222A06F}" destId="{162B401B-2B5F-4C7A-AA23-A03E5BA6167F}" srcOrd="17" destOrd="0" presId="urn:microsoft.com/office/officeart/2017/3/layout/HorizontalLabelsTimeline"/>
    <dgm:cxn modelId="{72FA9110-1F37-411F-907C-BED7ADEC6A47}" type="presParOf" srcId="{A50B120D-B644-49F2-8698-4D439222A06F}" destId="{E9D83450-1986-4CF3-B8A0-7A63B644F67D}" srcOrd="18" destOrd="0" presId="urn:microsoft.com/office/officeart/2017/3/layout/HorizontalLabelsTimeline"/>
    <dgm:cxn modelId="{D80A5C9D-E1E2-499B-B11C-441DE945A227}" type="presParOf" srcId="{E9D83450-1986-4CF3-B8A0-7A63B644F67D}" destId="{4A1FBE88-0E5E-4903-8376-8DC6A6A4434B}" srcOrd="0" destOrd="0" presId="urn:microsoft.com/office/officeart/2017/3/layout/HorizontalLabelsTimeline"/>
    <dgm:cxn modelId="{46B4A30A-B85D-41B2-AC98-1EFCDED15113}" type="presParOf" srcId="{E9D83450-1986-4CF3-B8A0-7A63B644F67D}" destId="{0BCE73F0-144A-4178-BFEB-BB347B273E3D}" srcOrd="1" destOrd="0" presId="urn:microsoft.com/office/officeart/2017/3/layout/HorizontalLabelsTimeline"/>
    <dgm:cxn modelId="{38B7CD28-C0DE-4E95-AA34-0F95F3AFA0CC}" type="presParOf" srcId="{0BCE73F0-144A-4178-BFEB-BB347B273E3D}" destId="{7B1EEDD0-2AAA-482A-83FA-B60C24A14D87}" srcOrd="0" destOrd="0" presId="urn:microsoft.com/office/officeart/2017/3/layout/HorizontalLabelsTimeline"/>
    <dgm:cxn modelId="{233A4F10-B899-4411-B73A-553758E4B435}" type="presParOf" srcId="{0BCE73F0-144A-4178-BFEB-BB347B273E3D}" destId="{115C1EBE-529F-4489-BF4E-4C1A26B902B3}" srcOrd="1" destOrd="0" presId="urn:microsoft.com/office/officeart/2017/3/layout/HorizontalLabelsTimeline"/>
    <dgm:cxn modelId="{6198C82A-F43E-4081-8821-0F1D96779FD1}" type="presParOf" srcId="{E9D83450-1986-4CF3-B8A0-7A63B644F67D}" destId="{A77C267B-EF85-422C-B0C9-A866242E4668}" srcOrd="2" destOrd="0" presId="urn:microsoft.com/office/officeart/2017/3/layout/HorizontalLabelsTimeline"/>
    <dgm:cxn modelId="{99FB1BA8-D620-47E6-8271-33CEFE144740}" type="presParOf" srcId="{E9D83450-1986-4CF3-B8A0-7A63B644F67D}" destId="{BA6E166F-8C8A-4F90-9210-26F230981072}" srcOrd="3" destOrd="0" presId="urn:microsoft.com/office/officeart/2017/3/layout/HorizontalLabelsTimeline"/>
    <dgm:cxn modelId="{36B3EF60-96E6-4484-9779-E0B3EDD147F2}" type="presParOf" srcId="{E9D83450-1986-4CF3-B8A0-7A63B644F67D}" destId="{164966FD-AE08-4633-A9E1-14DAD7BCE434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76137-B4BE-4465-89E7-88073AD4C25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04DF7E-9BFD-403B-8738-EBC9AE1C5D73}">
      <dgm:prSet/>
      <dgm:spPr/>
      <dgm:t>
        <a:bodyPr/>
        <a:lstStyle/>
        <a:p>
          <a:pPr rtl="0"/>
          <a:r>
            <a:rPr lang="en-US" dirty="0"/>
            <a:t>“I know I should be focused on our strategic goals, but I’m busy getting us through this crisis!”</a:t>
          </a:r>
        </a:p>
      </dgm:t>
    </dgm:pt>
    <dgm:pt modelId="{600CBD27-08E9-4785-B79C-46B7A251456D}" type="parTrans" cxnId="{7BCA7565-6891-48D3-83A7-10CD22F04264}">
      <dgm:prSet/>
      <dgm:spPr/>
      <dgm:t>
        <a:bodyPr/>
        <a:lstStyle/>
        <a:p>
          <a:endParaRPr lang="en-US"/>
        </a:p>
      </dgm:t>
    </dgm:pt>
    <dgm:pt modelId="{0A02E855-D618-4D8D-AD2C-11C8FE1A4445}" type="sibTrans" cxnId="{7BCA7565-6891-48D3-83A7-10CD22F04264}">
      <dgm:prSet/>
      <dgm:spPr/>
      <dgm:t>
        <a:bodyPr/>
        <a:lstStyle/>
        <a:p>
          <a:endParaRPr lang="en-US"/>
        </a:p>
      </dgm:t>
    </dgm:pt>
    <dgm:pt modelId="{A4B67763-754E-4831-964B-DE58786723A9}">
      <dgm:prSet/>
      <dgm:spPr/>
      <dgm:t>
        <a:bodyPr/>
        <a:lstStyle/>
        <a:p>
          <a:pPr rtl="0"/>
          <a:r>
            <a:rPr lang="en-US"/>
            <a:t>“I’m too busy to work on anything else but this crisis”</a:t>
          </a:r>
        </a:p>
      </dgm:t>
    </dgm:pt>
    <dgm:pt modelId="{B4A318F2-1E26-4808-88DF-57439DD4F4A7}" type="parTrans" cxnId="{C299191D-DA2A-469E-AADD-223C2B944FB7}">
      <dgm:prSet/>
      <dgm:spPr/>
      <dgm:t>
        <a:bodyPr/>
        <a:lstStyle/>
        <a:p>
          <a:endParaRPr lang="en-US"/>
        </a:p>
      </dgm:t>
    </dgm:pt>
    <dgm:pt modelId="{0D31031B-63CE-4D8B-A29A-7EAF8F935335}" type="sibTrans" cxnId="{C299191D-DA2A-469E-AADD-223C2B944FB7}">
      <dgm:prSet/>
      <dgm:spPr/>
      <dgm:t>
        <a:bodyPr/>
        <a:lstStyle/>
        <a:p>
          <a:endParaRPr lang="en-US"/>
        </a:p>
      </dgm:t>
    </dgm:pt>
    <dgm:pt modelId="{3D91DB6A-3FE0-4683-B683-9BB034DBF173}">
      <dgm:prSet/>
      <dgm:spPr/>
      <dgm:t>
        <a:bodyPr/>
        <a:lstStyle/>
        <a:p>
          <a:pPr rtl="0"/>
          <a:r>
            <a:rPr lang="en-US" dirty="0"/>
            <a:t>“Just keeping working on all the things, let me know if you need anything”</a:t>
          </a:r>
        </a:p>
      </dgm:t>
    </dgm:pt>
    <dgm:pt modelId="{9F11C6E3-E4EE-4E61-ABE4-2C1CA3C12C54}" type="parTrans" cxnId="{E2A736F1-EF32-4E3F-BF0B-8BF22D5CE620}">
      <dgm:prSet/>
      <dgm:spPr/>
      <dgm:t>
        <a:bodyPr/>
        <a:lstStyle/>
        <a:p>
          <a:endParaRPr lang="en-US"/>
        </a:p>
      </dgm:t>
    </dgm:pt>
    <dgm:pt modelId="{1898F044-D748-4915-BAF2-3AEDF787BF17}" type="sibTrans" cxnId="{E2A736F1-EF32-4E3F-BF0B-8BF22D5CE620}">
      <dgm:prSet/>
      <dgm:spPr/>
      <dgm:t>
        <a:bodyPr/>
        <a:lstStyle/>
        <a:p>
          <a:endParaRPr lang="en-US"/>
        </a:p>
      </dgm:t>
    </dgm:pt>
    <dgm:pt modelId="{B2C462D6-89A4-4146-8A10-F36F22FF20C3}" type="pres">
      <dgm:prSet presAssocID="{80876137-B4BE-4465-89E7-88073AD4C259}" presName="linearFlow" presStyleCnt="0">
        <dgm:presLayoutVars>
          <dgm:dir/>
          <dgm:resizeHandles val="exact"/>
        </dgm:presLayoutVars>
      </dgm:prSet>
      <dgm:spPr/>
    </dgm:pt>
    <dgm:pt modelId="{89446359-4FBD-433F-A45C-305D8F5AFC03}" type="pres">
      <dgm:prSet presAssocID="{C804DF7E-9BFD-403B-8738-EBC9AE1C5D73}" presName="composite" presStyleCnt="0"/>
      <dgm:spPr/>
    </dgm:pt>
    <dgm:pt modelId="{E89E31FA-8FD1-49B6-82F8-A7C90EBDD344}" type="pres">
      <dgm:prSet presAssocID="{C804DF7E-9BFD-403B-8738-EBC9AE1C5D73}" presName="imgShp" presStyleLbl="fgImgPlace1" presStyleIdx="0" presStyleCnt="3"/>
      <dgm:spPr>
        <a:solidFill>
          <a:srgbClr val="FFC000"/>
        </a:solidFill>
      </dgm:spPr>
    </dgm:pt>
    <dgm:pt modelId="{DDA2905F-3950-4899-8112-62A6F4A72C7D}" type="pres">
      <dgm:prSet presAssocID="{C804DF7E-9BFD-403B-8738-EBC9AE1C5D73}" presName="txShp" presStyleLbl="node1" presStyleIdx="0" presStyleCnt="3" custScaleX="109260" custLinFactNeighborX="-1145" custLinFactNeighborY="-20">
        <dgm:presLayoutVars>
          <dgm:bulletEnabled val="1"/>
        </dgm:presLayoutVars>
      </dgm:prSet>
      <dgm:spPr/>
    </dgm:pt>
    <dgm:pt modelId="{9D4D69EB-6E54-47FD-88BE-108A925267E6}" type="pres">
      <dgm:prSet presAssocID="{0A02E855-D618-4D8D-AD2C-11C8FE1A4445}" presName="spacing" presStyleCnt="0"/>
      <dgm:spPr/>
    </dgm:pt>
    <dgm:pt modelId="{BB93A1FC-CF8C-4971-88F6-2645C1EBCB62}" type="pres">
      <dgm:prSet presAssocID="{A4B67763-754E-4831-964B-DE58786723A9}" presName="composite" presStyleCnt="0"/>
      <dgm:spPr/>
    </dgm:pt>
    <dgm:pt modelId="{506669C5-651E-4371-A52B-C19A279E911F}" type="pres">
      <dgm:prSet presAssocID="{A4B67763-754E-4831-964B-DE58786723A9}" presName="imgShp" presStyleLbl="fgImgPlace1" presStyleIdx="1" presStyleCnt="3"/>
      <dgm:spPr>
        <a:solidFill>
          <a:srgbClr val="FFC000"/>
        </a:solidFill>
      </dgm:spPr>
    </dgm:pt>
    <dgm:pt modelId="{7429880C-35E6-41E9-A215-E93BD7C01D0C}" type="pres">
      <dgm:prSet presAssocID="{A4B67763-754E-4831-964B-DE58786723A9}" presName="txShp" presStyleLbl="node1" presStyleIdx="1" presStyleCnt="3">
        <dgm:presLayoutVars>
          <dgm:bulletEnabled val="1"/>
        </dgm:presLayoutVars>
      </dgm:prSet>
      <dgm:spPr/>
    </dgm:pt>
    <dgm:pt modelId="{BB0EFC78-7DAA-4ECB-9211-BD9FD6CF0116}" type="pres">
      <dgm:prSet presAssocID="{0D31031B-63CE-4D8B-A29A-7EAF8F935335}" presName="spacing" presStyleCnt="0"/>
      <dgm:spPr/>
    </dgm:pt>
    <dgm:pt modelId="{F73156F8-5C39-4EDD-9B2F-414D79EDE976}" type="pres">
      <dgm:prSet presAssocID="{3D91DB6A-3FE0-4683-B683-9BB034DBF173}" presName="composite" presStyleCnt="0"/>
      <dgm:spPr/>
    </dgm:pt>
    <dgm:pt modelId="{C2CBF51A-D990-4987-9FC4-5EB2A02763B7}" type="pres">
      <dgm:prSet presAssocID="{3D91DB6A-3FE0-4683-B683-9BB034DBF173}" presName="imgShp" presStyleLbl="fgImgPlace1" presStyleIdx="2" presStyleCnt="3"/>
      <dgm:spPr>
        <a:solidFill>
          <a:srgbClr val="FFC000"/>
        </a:solidFill>
      </dgm:spPr>
    </dgm:pt>
    <dgm:pt modelId="{F6733EA3-FC8C-491F-85B8-369F96234FB8}" type="pres">
      <dgm:prSet presAssocID="{3D91DB6A-3FE0-4683-B683-9BB034DBF173}" presName="txShp" presStyleLbl="node1" presStyleIdx="2" presStyleCnt="3">
        <dgm:presLayoutVars>
          <dgm:bulletEnabled val="1"/>
        </dgm:presLayoutVars>
      </dgm:prSet>
      <dgm:spPr/>
    </dgm:pt>
  </dgm:ptLst>
  <dgm:cxnLst>
    <dgm:cxn modelId="{F34B4504-0A28-4469-A6D0-E182846F4073}" type="presOf" srcId="{3D91DB6A-3FE0-4683-B683-9BB034DBF173}" destId="{F6733EA3-FC8C-491F-85B8-369F96234FB8}" srcOrd="0" destOrd="0" presId="urn:microsoft.com/office/officeart/2005/8/layout/vList3"/>
    <dgm:cxn modelId="{C299191D-DA2A-469E-AADD-223C2B944FB7}" srcId="{80876137-B4BE-4465-89E7-88073AD4C259}" destId="{A4B67763-754E-4831-964B-DE58786723A9}" srcOrd="1" destOrd="0" parTransId="{B4A318F2-1E26-4808-88DF-57439DD4F4A7}" sibTransId="{0D31031B-63CE-4D8B-A29A-7EAF8F935335}"/>
    <dgm:cxn modelId="{7BCA7565-6891-48D3-83A7-10CD22F04264}" srcId="{80876137-B4BE-4465-89E7-88073AD4C259}" destId="{C804DF7E-9BFD-403B-8738-EBC9AE1C5D73}" srcOrd="0" destOrd="0" parTransId="{600CBD27-08E9-4785-B79C-46B7A251456D}" sibTransId="{0A02E855-D618-4D8D-AD2C-11C8FE1A4445}"/>
    <dgm:cxn modelId="{97EC514E-8DF5-48C0-987D-EC8E1371E2A3}" type="presOf" srcId="{80876137-B4BE-4465-89E7-88073AD4C259}" destId="{B2C462D6-89A4-4146-8A10-F36F22FF20C3}" srcOrd="0" destOrd="0" presId="urn:microsoft.com/office/officeart/2005/8/layout/vList3"/>
    <dgm:cxn modelId="{67F8A752-1BE7-4DD4-9A5A-28EF54C4DF8B}" type="presOf" srcId="{C804DF7E-9BFD-403B-8738-EBC9AE1C5D73}" destId="{DDA2905F-3950-4899-8112-62A6F4A72C7D}" srcOrd="0" destOrd="0" presId="urn:microsoft.com/office/officeart/2005/8/layout/vList3"/>
    <dgm:cxn modelId="{00A44991-00D0-4D8B-8C01-A72A7810A0D9}" type="presOf" srcId="{A4B67763-754E-4831-964B-DE58786723A9}" destId="{7429880C-35E6-41E9-A215-E93BD7C01D0C}" srcOrd="0" destOrd="0" presId="urn:microsoft.com/office/officeart/2005/8/layout/vList3"/>
    <dgm:cxn modelId="{E2A736F1-EF32-4E3F-BF0B-8BF22D5CE620}" srcId="{80876137-B4BE-4465-89E7-88073AD4C259}" destId="{3D91DB6A-3FE0-4683-B683-9BB034DBF173}" srcOrd="2" destOrd="0" parTransId="{9F11C6E3-E4EE-4E61-ABE4-2C1CA3C12C54}" sibTransId="{1898F044-D748-4915-BAF2-3AEDF787BF17}"/>
    <dgm:cxn modelId="{7129A188-BF66-4845-97DE-773D45BAB39A}" type="presParOf" srcId="{B2C462D6-89A4-4146-8A10-F36F22FF20C3}" destId="{89446359-4FBD-433F-A45C-305D8F5AFC03}" srcOrd="0" destOrd="0" presId="urn:microsoft.com/office/officeart/2005/8/layout/vList3"/>
    <dgm:cxn modelId="{EDBE8C84-F718-4208-AB15-BD385C8DC5D7}" type="presParOf" srcId="{89446359-4FBD-433F-A45C-305D8F5AFC03}" destId="{E89E31FA-8FD1-49B6-82F8-A7C90EBDD344}" srcOrd="0" destOrd="0" presId="urn:microsoft.com/office/officeart/2005/8/layout/vList3"/>
    <dgm:cxn modelId="{6C8A3E81-45A2-4EFB-A766-18CD5F1CCD27}" type="presParOf" srcId="{89446359-4FBD-433F-A45C-305D8F5AFC03}" destId="{DDA2905F-3950-4899-8112-62A6F4A72C7D}" srcOrd="1" destOrd="0" presId="urn:microsoft.com/office/officeart/2005/8/layout/vList3"/>
    <dgm:cxn modelId="{FE6526B7-0B3C-4AC4-A702-C80CF41EB69B}" type="presParOf" srcId="{B2C462D6-89A4-4146-8A10-F36F22FF20C3}" destId="{9D4D69EB-6E54-47FD-88BE-108A925267E6}" srcOrd="1" destOrd="0" presId="urn:microsoft.com/office/officeart/2005/8/layout/vList3"/>
    <dgm:cxn modelId="{002953AD-A0E5-4842-AA12-7EDEAB8118DE}" type="presParOf" srcId="{B2C462D6-89A4-4146-8A10-F36F22FF20C3}" destId="{BB93A1FC-CF8C-4971-88F6-2645C1EBCB62}" srcOrd="2" destOrd="0" presId="urn:microsoft.com/office/officeart/2005/8/layout/vList3"/>
    <dgm:cxn modelId="{89555BC9-752D-4E44-B504-B1170C8F7751}" type="presParOf" srcId="{BB93A1FC-CF8C-4971-88F6-2645C1EBCB62}" destId="{506669C5-651E-4371-A52B-C19A279E911F}" srcOrd="0" destOrd="0" presId="urn:microsoft.com/office/officeart/2005/8/layout/vList3"/>
    <dgm:cxn modelId="{8ADF063B-5B5A-4512-9316-8C78DCD2F3EB}" type="presParOf" srcId="{BB93A1FC-CF8C-4971-88F6-2645C1EBCB62}" destId="{7429880C-35E6-41E9-A215-E93BD7C01D0C}" srcOrd="1" destOrd="0" presId="urn:microsoft.com/office/officeart/2005/8/layout/vList3"/>
    <dgm:cxn modelId="{1917E865-34E8-4960-9DC3-C9D22AB33EBF}" type="presParOf" srcId="{B2C462D6-89A4-4146-8A10-F36F22FF20C3}" destId="{BB0EFC78-7DAA-4ECB-9211-BD9FD6CF0116}" srcOrd="3" destOrd="0" presId="urn:microsoft.com/office/officeart/2005/8/layout/vList3"/>
    <dgm:cxn modelId="{D67F243B-84CC-40AF-B198-7967A6F0D200}" type="presParOf" srcId="{B2C462D6-89A4-4146-8A10-F36F22FF20C3}" destId="{F73156F8-5C39-4EDD-9B2F-414D79EDE976}" srcOrd="4" destOrd="0" presId="urn:microsoft.com/office/officeart/2005/8/layout/vList3"/>
    <dgm:cxn modelId="{C1944BBE-0453-4269-B470-692ADC528EA6}" type="presParOf" srcId="{F73156F8-5C39-4EDD-9B2F-414D79EDE976}" destId="{C2CBF51A-D990-4987-9FC4-5EB2A02763B7}" srcOrd="0" destOrd="0" presId="urn:microsoft.com/office/officeart/2005/8/layout/vList3"/>
    <dgm:cxn modelId="{9DA91ED5-2796-48CC-9AE9-2E69702B41DE}" type="presParOf" srcId="{F73156F8-5C39-4EDD-9B2F-414D79EDE976}" destId="{F6733EA3-FC8C-491F-85B8-369F96234FB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CF90E6-2461-4942-A219-07EDE797016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AAD015-8DF2-45C5-9A71-6900B28C76A1}">
      <dgm:prSet/>
      <dgm:spPr/>
      <dgm:t>
        <a:bodyPr/>
        <a:lstStyle/>
        <a:p>
          <a:pPr rtl="0"/>
          <a:r>
            <a:rPr lang="en-US"/>
            <a:t>“In the next two weeks, let’s all review our pages on the website and make edits to make it more user-friendly, informative and engaging”</a:t>
          </a:r>
        </a:p>
      </dgm:t>
    </dgm:pt>
    <dgm:pt modelId="{74C14017-91A8-4D74-B0B3-17CCB23A6B5A}" type="parTrans" cxnId="{84914A2F-B520-480B-BA08-A324403ACFA8}">
      <dgm:prSet/>
      <dgm:spPr/>
      <dgm:t>
        <a:bodyPr/>
        <a:lstStyle/>
        <a:p>
          <a:endParaRPr lang="en-US"/>
        </a:p>
      </dgm:t>
    </dgm:pt>
    <dgm:pt modelId="{8C993036-11B3-4B8F-95B7-5DCB9AB0FA86}" type="sibTrans" cxnId="{84914A2F-B520-480B-BA08-A324403ACFA8}">
      <dgm:prSet/>
      <dgm:spPr/>
      <dgm:t>
        <a:bodyPr/>
        <a:lstStyle/>
        <a:p>
          <a:endParaRPr lang="en-US"/>
        </a:p>
      </dgm:t>
    </dgm:pt>
    <dgm:pt modelId="{478AF913-EA52-4AAA-860F-24AD08CD8666}">
      <dgm:prSet/>
      <dgm:spPr/>
      <dgm:t>
        <a:bodyPr/>
        <a:lstStyle/>
        <a:p>
          <a:pPr rtl="0"/>
          <a:r>
            <a:rPr lang="en-US" dirty="0"/>
            <a:t>“In the next week, watch at least one webinar on leadership or working from home/virtually“</a:t>
          </a:r>
        </a:p>
      </dgm:t>
    </dgm:pt>
    <dgm:pt modelId="{08992BE5-1F30-4FF2-8528-CA6B9B32251E}" type="parTrans" cxnId="{2222D8E6-9CF2-4E80-AB99-8BE102DE4D57}">
      <dgm:prSet/>
      <dgm:spPr/>
      <dgm:t>
        <a:bodyPr/>
        <a:lstStyle/>
        <a:p>
          <a:endParaRPr lang="en-US"/>
        </a:p>
      </dgm:t>
    </dgm:pt>
    <dgm:pt modelId="{6299BE8C-87CC-44BA-9A24-4C729372AE5D}" type="sibTrans" cxnId="{2222D8E6-9CF2-4E80-AB99-8BE102DE4D57}">
      <dgm:prSet/>
      <dgm:spPr/>
      <dgm:t>
        <a:bodyPr/>
        <a:lstStyle/>
        <a:p>
          <a:endParaRPr lang="en-US"/>
        </a:p>
      </dgm:t>
    </dgm:pt>
    <dgm:pt modelId="{327CBF28-E439-4D04-9C44-850BAAF299E5}">
      <dgm:prSet/>
      <dgm:spPr/>
      <dgm:t>
        <a:bodyPr/>
        <a:lstStyle/>
        <a:p>
          <a:pPr rtl="0"/>
          <a:r>
            <a:rPr lang="en-US" dirty="0"/>
            <a:t>“Thank you for being adaptable and willing to change how we provide services so quickly.”</a:t>
          </a:r>
        </a:p>
      </dgm:t>
    </dgm:pt>
    <dgm:pt modelId="{3A5802AB-1425-4A87-8605-48EC093DAF33}" type="parTrans" cxnId="{AB760EDA-6120-4269-9724-5C779995137D}">
      <dgm:prSet/>
      <dgm:spPr/>
      <dgm:t>
        <a:bodyPr/>
        <a:lstStyle/>
        <a:p>
          <a:endParaRPr lang="en-US"/>
        </a:p>
      </dgm:t>
    </dgm:pt>
    <dgm:pt modelId="{1C1774DA-F047-4FEA-8ED2-7280BB90BA63}" type="sibTrans" cxnId="{AB760EDA-6120-4269-9724-5C779995137D}">
      <dgm:prSet/>
      <dgm:spPr/>
      <dgm:t>
        <a:bodyPr/>
        <a:lstStyle/>
        <a:p>
          <a:endParaRPr lang="en-US"/>
        </a:p>
      </dgm:t>
    </dgm:pt>
    <dgm:pt modelId="{D8848CF0-3511-4BDC-A83B-BC2DE44C5F4C}" type="pres">
      <dgm:prSet presAssocID="{D6CF90E6-2461-4942-A219-07EDE7970160}" presName="linearFlow" presStyleCnt="0">
        <dgm:presLayoutVars>
          <dgm:dir/>
          <dgm:resizeHandles val="exact"/>
        </dgm:presLayoutVars>
      </dgm:prSet>
      <dgm:spPr/>
    </dgm:pt>
    <dgm:pt modelId="{4B4E4930-F77D-412D-B5BD-9AF198FB0902}" type="pres">
      <dgm:prSet presAssocID="{9AAAD015-8DF2-45C5-9A71-6900B28C76A1}" presName="composite" presStyleCnt="0"/>
      <dgm:spPr/>
    </dgm:pt>
    <dgm:pt modelId="{102CF764-9D8E-4B5F-99E6-275AEDBC278F}" type="pres">
      <dgm:prSet presAssocID="{9AAAD015-8DF2-45C5-9A71-6900B28C76A1}" presName="imgShp" presStyleLbl="fgImgPlace1" presStyleIdx="0" presStyleCnt="3"/>
      <dgm:spPr>
        <a:solidFill>
          <a:srgbClr val="00B050"/>
        </a:solidFill>
      </dgm:spPr>
    </dgm:pt>
    <dgm:pt modelId="{8A7C40FA-0CCC-420E-982C-0ED5A849BD87}" type="pres">
      <dgm:prSet presAssocID="{9AAAD015-8DF2-45C5-9A71-6900B28C76A1}" presName="txShp" presStyleLbl="node1" presStyleIdx="0" presStyleCnt="3">
        <dgm:presLayoutVars>
          <dgm:bulletEnabled val="1"/>
        </dgm:presLayoutVars>
      </dgm:prSet>
      <dgm:spPr/>
    </dgm:pt>
    <dgm:pt modelId="{3F826068-2239-4813-9C60-222880C46665}" type="pres">
      <dgm:prSet presAssocID="{8C993036-11B3-4B8F-95B7-5DCB9AB0FA86}" presName="spacing" presStyleCnt="0"/>
      <dgm:spPr/>
    </dgm:pt>
    <dgm:pt modelId="{20D2A179-4DD8-4ADA-A5EC-A27C2A452C60}" type="pres">
      <dgm:prSet presAssocID="{478AF913-EA52-4AAA-860F-24AD08CD8666}" presName="composite" presStyleCnt="0"/>
      <dgm:spPr/>
    </dgm:pt>
    <dgm:pt modelId="{DBBF154D-CFC4-4B94-BB58-D337A344A983}" type="pres">
      <dgm:prSet presAssocID="{478AF913-EA52-4AAA-860F-24AD08CD8666}" presName="imgShp" presStyleLbl="fgImgPlace1" presStyleIdx="1" presStyleCnt="3"/>
      <dgm:spPr>
        <a:solidFill>
          <a:srgbClr val="00B050"/>
        </a:solidFill>
      </dgm:spPr>
    </dgm:pt>
    <dgm:pt modelId="{3E62B998-9C13-4DE2-88F2-941AA3EF4004}" type="pres">
      <dgm:prSet presAssocID="{478AF913-EA52-4AAA-860F-24AD08CD8666}" presName="txShp" presStyleLbl="node1" presStyleIdx="1" presStyleCnt="3">
        <dgm:presLayoutVars>
          <dgm:bulletEnabled val="1"/>
        </dgm:presLayoutVars>
      </dgm:prSet>
      <dgm:spPr/>
    </dgm:pt>
    <dgm:pt modelId="{9498BD35-73B2-4ECE-AD31-D4902E8FB0B9}" type="pres">
      <dgm:prSet presAssocID="{6299BE8C-87CC-44BA-9A24-4C729372AE5D}" presName="spacing" presStyleCnt="0"/>
      <dgm:spPr/>
    </dgm:pt>
    <dgm:pt modelId="{BD28BA07-0A55-4530-907F-8970F99A0CB1}" type="pres">
      <dgm:prSet presAssocID="{327CBF28-E439-4D04-9C44-850BAAF299E5}" presName="composite" presStyleCnt="0"/>
      <dgm:spPr/>
    </dgm:pt>
    <dgm:pt modelId="{9658436A-F5DF-43F5-BFFD-AB1C81042EFD}" type="pres">
      <dgm:prSet presAssocID="{327CBF28-E439-4D04-9C44-850BAAF299E5}" presName="imgShp" presStyleLbl="fgImgPlace1" presStyleIdx="2" presStyleCnt="3"/>
      <dgm:spPr>
        <a:solidFill>
          <a:srgbClr val="00B050"/>
        </a:solidFill>
      </dgm:spPr>
    </dgm:pt>
    <dgm:pt modelId="{06C9A29E-8C10-48ED-8D4D-C21A933C6677}" type="pres">
      <dgm:prSet presAssocID="{327CBF28-E439-4D04-9C44-850BAAF299E5}" presName="txShp" presStyleLbl="node1" presStyleIdx="2" presStyleCnt="3">
        <dgm:presLayoutVars>
          <dgm:bulletEnabled val="1"/>
        </dgm:presLayoutVars>
      </dgm:prSet>
      <dgm:spPr/>
    </dgm:pt>
  </dgm:ptLst>
  <dgm:cxnLst>
    <dgm:cxn modelId="{84914A2F-B520-480B-BA08-A324403ACFA8}" srcId="{D6CF90E6-2461-4942-A219-07EDE7970160}" destId="{9AAAD015-8DF2-45C5-9A71-6900B28C76A1}" srcOrd="0" destOrd="0" parTransId="{74C14017-91A8-4D74-B0B3-17CCB23A6B5A}" sibTransId="{8C993036-11B3-4B8F-95B7-5DCB9AB0FA86}"/>
    <dgm:cxn modelId="{21951C6A-27B9-427F-8BC4-5ADF00007B43}" type="presOf" srcId="{9AAAD015-8DF2-45C5-9A71-6900B28C76A1}" destId="{8A7C40FA-0CCC-420E-982C-0ED5A849BD87}" srcOrd="0" destOrd="0" presId="urn:microsoft.com/office/officeart/2005/8/layout/vList3"/>
    <dgm:cxn modelId="{7FD35FC0-B24A-40BD-B730-983EFEC35F87}" type="presOf" srcId="{D6CF90E6-2461-4942-A219-07EDE7970160}" destId="{D8848CF0-3511-4BDC-A83B-BC2DE44C5F4C}" srcOrd="0" destOrd="0" presId="urn:microsoft.com/office/officeart/2005/8/layout/vList3"/>
    <dgm:cxn modelId="{DC2A60D2-9797-49F0-ACD6-70610C4C9368}" type="presOf" srcId="{478AF913-EA52-4AAA-860F-24AD08CD8666}" destId="{3E62B998-9C13-4DE2-88F2-941AA3EF4004}" srcOrd="0" destOrd="0" presId="urn:microsoft.com/office/officeart/2005/8/layout/vList3"/>
    <dgm:cxn modelId="{AB760EDA-6120-4269-9724-5C779995137D}" srcId="{D6CF90E6-2461-4942-A219-07EDE7970160}" destId="{327CBF28-E439-4D04-9C44-850BAAF299E5}" srcOrd="2" destOrd="0" parTransId="{3A5802AB-1425-4A87-8605-48EC093DAF33}" sibTransId="{1C1774DA-F047-4FEA-8ED2-7280BB90BA63}"/>
    <dgm:cxn modelId="{2222D8E6-9CF2-4E80-AB99-8BE102DE4D57}" srcId="{D6CF90E6-2461-4942-A219-07EDE7970160}" destId="{478AF913-EA52-4AAA-860F-24AD08CD8666}" srcOrd="1" destOrd="0" parTransId="{08992BE5-1F30-4FF2-8528-CA6B9B32251E}" sibTransId="{6299BE8C-87CC-44BA-9A24-4C729372AE5D}"/>
    <dgm:cxn modelId="{011B84E7-2946-4A4A-8DDC-32CA493C3207}" type="presOf" srcId="{327CBF28-E439-4D04-9C44-850BAAF299E5}" destId="{06C9A29E-8C10-48ED-8D4D-C21A933C6677}" srcOrd="0" destOrd="0" presId="urn:microsoft.com/office/officeart/2005/8/layout/vList3"/>
    <dgm:cxn modelId="{61A4B5D1-9B28-41E6-B0C4-3D389CC3DE10}" type="presParOf" srcId="{D8848CF0-3511-4BDC-A83B-BC2DE44C5F4C}" destId="{4B4E4930-F77D-412D-B5BD-9AF198FB0902}" srcOrd="0" destOrd="0" presId="urn:microsoft.com/office/officeart/2005/8/layout/vList3"/>
    <dgm:cxn modelId="{D43B6ED6-1B92-40C9-A764-FB23DF114C12}" type="presParOf" srcId="{4B4E4930-F77D-412D-B5BD-9AF198FB0902}" destId="{102CF764-9D8E-4B5F-99E6-275AEDBC278F}" srcOrd="0" destOrd="0" presId="urn:microsoft.com/office/officeart/2005/8/layout/vList3"/>
    <dgm:cxn modelId="{460D2EBB-E75B-44D3-90D1-B480E6C5F86E}" type="presParOf" srcId="{4B4E4930-F77D-412D-B5BD-9AF198FB0902}" destId="{8A7C40FA-0CCC-420E-982C-0ED5A849BD87}" srcOrd="1" destOrd="0" presId="urn:microsoft.com/office/officeart/2005/8/layout/vList3"/>
    <dgm:cxn modelId="{04F56FAE-3C24-4E6F-A696-2A6A744758E0}" type="presParOf" srcId="{D8848CF0-3511-4BDC-A83B-BC2DE44C5F4C}" destId="{3F826068-2239-4813-9C60-222880C46665}" srcOrd="1" destOrd="0" presId="urn:microsoft.com/office/officeart/2005/8/layout/vList3"/>
    <dgm:cxn modelId="{D221D322-2EE7-46CA-9614-BB75E4CC0FE5}" type="presParOf" srcId="{D8848CF0-3511-4BDC-A83B-BC2DE44C5F4C}" destId="{20D2A179-4DD8-4ADA-A5EC-A27C2A452C60}" srcOrd="2" destOrd="0" presId="urn:microsoft.com/office/officeart/2005/8/layout/vList3"/>
    <dgm:cxn modelId="{259ABA30-6687-4D42-8E12-C67E7168A485}" type="presParOf" srcId="{20D2A179-4DD8-4ADA-A5EC-A27C2A452C60}" destId="{DBBF154D-CFC4-4B94-BB58-D337A344A983}" srcOrd="0" destOrd="0" presId="urn:microsoft.com/office/officeart/2005/8/layout/vList3"/>
    <dgm:cxn modelId="{952B4A28-8120-4968-BB75-AF245486A078}" type="presParOf" srcId="{20D2A179-4DD8-4ADA-A5EC-A27C2A452C60}" destId="{3E62B998-9C13-4DE2-88F2-941AA3EF4004}" srcOrd="1" destOrd="0" presId="urn:microsoft.com/office/officeart/2005/8/layout/vList3"/>
    <dgm:cxn modelId="{0603949E-A4E2-4CE0-B0F3-67D67CCC3C24}" type="presParOf" srcId="{D8848CF0-3511-4BDC-A83B-BC2DE44C5F4C}" destId="{9498BD35-73B2-4ECE-AD31-D4902E8FB0B9}" srcOrd="3" destOrd="0" presId="urn:microsoft.com/office/officeart/2005/8/layout/vList3"/>
    <dgm:cxn modelId="{56BA225A-7012-4F1F-9FFD-ED8470ED5B0D}" type="presParOf" srcId="{D8848CF0-3511-4BDC-A83B-BC2DE44C5F4C}" destId="{BD28BA07-0A55-4530-907F-8970F99A0CB1}" srcOrd="4" destOrd="0" presId="urn:microsoft.com/office/officeart/2005/8/layout/vList3"/>
    <dgm:cxn modelId="{EF2272C7-246E-4CD8-B106-AF7FBA19093C}" type="presParOf" srcId="{BD28BA07-0A55-4530-907F-8970F99A0CB1}" destId="{9658436A-F5DF-43F5-BFFD-AB1C81042EFD}" srcOrd="0" destOrd="0" presId="urn:microsoft.com/office/officeart/2005/8/layout/vList3"/>
    <dgm:cxn modelId="{C17EB0E5-DCD8-4009-BBC1-D30A754700AC}" type="presParOf" srcId="{BD28BA07-0A55-4530-907F-8970F99A0CB1}" destId="{06C9A29E-8C10-48ED-8D4D-C21A933C66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4A9BA-9EB0-4D81-8A58-27DA692DBD4A}">
      <dsp:nvSpPr>
        <dsp:cNvPr id="0" name=""/>
        <dsp:cNvSpPr/>
      </dsp:nvSpPr>
      <dsp:spPr>
        <a:xfrm>
          <a:off x="0" y="1898735"/>
          <a:ext cx="7578412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B9237-59B7-44F6-AFD0-8E1D408975CB}">
      <dsp:nvSpPr>
        <dsp:cNvPr id="0" name=""/>
        <dsp:cNvSpPr/>
      </dsp:nvSpPr>
      <dsp:spPr>
        <a:xfrm>
          <a:off x="86293" y="1177215"/>
          <a:ext cx="1211361" cy="4556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31 Dec. 2019</a:t>
          </a:r>
        </a:p>
      </dsp:txBody>
      <dsp:txXfrm>
        <a:off x="86293" y="1177215"/>
        <a:ext cx="1211361" cy="455696"/>
      </dsp:txXfrm>
    </dsp:sp>
    <dsp:sp modelId="{123C5947-AB49-42EA-B226-D07D73A2DB5E}">
      <dsp:nvSpPr>
        <dsp:cNvPr id="0" name=""/>
        <dsp:cNvSpPr/>
      </dsp:nvSpPr>
      <dsp:spPr>
        <a:xfrm>
          <a:off x="86293" y="273334"/>
          <a:ext cx="1211361" cy="9038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China confirms unknown pneumonia</a:t>
          </a:r>
        </a:p>
      </dsp:txBody>
      <dsp:txXfrm>
        <a:off x="86293" y="273334"/>
        <a:ext cx="1211361" cy="903880"/>
      </dsp:txXfrm>
    </dsp:sp>
    <dsp:sp modelId="{5B0F50BB-4F47-4EF4-9F97-4D7A44B8B8E8}">
      <dsp:nvSpPr>
        <dsp:cNvPr id="0" name=""/>
        <dsp:cNvSpPr/>
      </dsp:nvSpPr>
      <dsp:spPr>
        <a:xfrm>
          <a:off x="691974" y="1632912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0B0B2-51AC-4E02-9EF3-BA896134263F}">
      <dsp:nvSpPr>
        <dsp:cNvPr id="0" name=""/>
        <dsp:cNvSpPr/>
      </dsp:nvSpPr>
      <dsp:spPr>
        <a:xfrm>
          <a:off x="774566" y="2164557"/>
          <a:ext cx="1211361" cy="455696"/>
        </a:xfrm>
        <a:prstGeom prst="rect">
          <a:avLst/>
        </a:prstGeom>
        <a:solidFill>
          <a:schemeClr val="accent2">
            <a:hueOff val="12604"/>
            <a:satOff val="1449"/>
            <a:lumOff val="-1155"/>
            <a:alphaOff val="0"/>
          </a:schemeClr>
        </a:solidFill>
        <a:ln w="19050" cap="flat" cmpd="sng" algn="ctr">
          <a:solidFill>
            <a:schemeClr val="accent2">
              <a:hueOff val="12604"/>
              <a:satOff val="1449"/>
              <a:lumOff val="-11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11 Jan. 2020</a:t>
          </a:r>
        </a:p>
      </dsp:txBody>
      <dsp:txXfrm>
        <a:off x="774566" y="2164557"/>
        <a:ext cx="1211361" cy="455696"/>
      </dsp:txXfrm>
    </dsp:sp>
    <dsp:sp modelId="{14D4B9BA-3200-4BA6-8290-1204620162E2}">
      <dsp:nvSpPr>
        <dsp:cNvPr id="0" name=""/>
        <dsp:cNvSpPr/>
      </dsp:nvSpPr>
      <dsp:spPr>
        <a:xfrm>
          <a:off x="774566" y="2620254"/>
          <a:ext cx="1211361" cy="573892"/>
        </a:xfrm>
        <a:prstGeom prst="rect">
          <a:avLst/>
        </a:prstGeom>
        <a:solidFill>
          <a:schemeClr val="accent2">
            <a:tint val="40000"/>
            <a:alpha val="90000"/>
            <a:hueOff val="47700"/>
            <a:satOff val="881"/>
            <a:lumOff val="-9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47700"/>
              <a:satOff val="881"/>
              <a:lumOff val="-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First known death</a:t>
          </a:r>
        </a:p>
      </dsp:txBody>
      <dsp:txXfrm>
        <a:off x="774566" y="2620254"/>
        <a:ext cx="1211361" cy="573892"/>
      </dsp:txXfrm>
    </dsp:sp>
    <dsp:sp modelId="{E2B72808-1F4D-4C26-858A-96CF31A4C012}">
      <dsp:nvSpPr>
        <dsp:cNvPr id="0" name=""/>
        <dsp:cNvSpPr/>
      </dsp:nvSpPr>
      <dsp:spPr>
        <a:xfrm>
          <a:off x="1380247" y="1898734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12604"/>
              <a:satOff val="1449"/>
              <a:lumOff val="-11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42CCB-D6CC-4B00-B9DA-EBC1B959216E}">
      <dsp:nvSpPr>
        <dsp:cNvPr id="0" name=""/>
        <dsp:cNvSpPr/>
      </dsp:nvSpPr>
      <dsp:spPr>
        <a:xfrm rot="2700000">
          <a:off x="662436" y="1869197"/>
          <a:ext cx="59074" cy="590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A3BB4-E522-4149-9FCE-A0505D6125F9}">
      <dsp:nvSpPr>
        <dsp:cNvPr id="0" name=""/>
        <dsp:cNvSpPr/>
      </dsp:nvSpPr>
      <dsp:spPr>
        <a:xfrm rot="2700000">
          <a:off x="1350710" y="1869197"/>
          <a:ext cx="59074" cy="59074"/>
        </a:xfrm>
        <a:prstGeom prst="rect">
          <a:avLst/>
        </a:prstGeom>
        <a:solidFill>
          <a:schemeClr val="accent2">
            <a:hueOff val="12604"/>
            <a:satOff val="1449"/>
            <a:lumOff val="-1155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0E19B-C1E2-4A4B-8323-BA0138C407D9}">
      <dsp:nvSpPr>
        <dsp:cNvPr id="0" name=""/>
        <dsp:cNvSpPr/>
      </dsp:nvSpPr>
      <dsp:spPr>
        <a:xfrm>
          <a:off x="1462840" y="1177215"/>
          <a:ext cx="1211361" cy="455696"/>
        </a:xfrm>
        <a:prstGeom prst="rect">
          <a:avLst/>
        </a:prstGeom>
        <a:solidFill>
          <a:schemeClr val="accent2">
            <a:hueOff val="25209"/>
            <a:satOff val="2898"/>
            <a:lumOff val="-2310"/>
            <a:alphaOff val="0"/>
          </a:schemeClr>
        </a:solidFill>
        <a:ln w="19050" cap="flat" cmpd="sng" algn="ctr">
          <a:solidFill>
            <a:schemeClr val="accent2">
              <a:hueOff val="25209"/>
              <a:satOff val="2898"/>
              <a:lumOff val="-2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30 Jan.</a:t>
          </a:r>
        </a:p>
      </dsp:txBody>
      <dsp:txXfrm>
        <a:off x="1462840" y="1177215"/>
        <a:ext cx="1211361" cy="455696"/>
      </dsp:txXfrm>
    </dsp:sp>
    <dsp:sp modelId="{C4B73C4C-2D8E-41DF-A57F-EE9C6F25EF59}">
      <dsp:nvSpPr>
        <dsp:cNvPr id="0" name=""/>
        <dsp:cNvSpPr/>
      </dsp:nvSpPr>
      <dsp:spPr>
        <a:xfrm>
          <a:off x="1462840" y="431155"/>
          <a:ext cx="1211361" cy="746060"/>
        </a:xfrm>
        <a:prstGeom prst="rect">
          <a:avLst/>
        </a:prstGeom>
        <a:solidFill>
          <a:schemeClr val="accent2">
            <a:tint val="40000"/>
            <a:alpha val="90000"/>
            <a:hueOff val="95401"/>
            <a:satOff val="1762"/>
            <a:lumOff val="-19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95401"/>
              <a:satOff val="1762"/>
              <a:lumOff val="-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WHO declares an emergency</a:t>
          </a:r>
        </a:p>
      </dsp:txBody>
      <dsp:txXfrm>
        <a:off x="1462840" y="431155"/>
        <a:ext cx="1211361" cy="746060"/>
      </dsp:txXfrm>
    </dsp:sp>
    <dsp:sp modelId="{5090BE0F-F3AD-475B-B961-829FC897267A}">
      <dsp:nvSpPr>
        <dsp:cNvPr id="0" name=""/>
        <dsp:cNvSpPr/>
      </dsp:nvSpPr>
      <dsp:spPr>
        <a:xfrm>
          <a:off x="2068521" y="1632912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25209"/>
              <a:satOff val="2898"/>
              <a:lumOff val="-23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585CB-5E78-40CC-85C9-CA51408A4CB6}">
      <dsp:nvSpPr>
        <dsp:cNvPr id="0" name=""/>
        <dsp:cNvSpPr/>
      </dsp:nvSpPr>
      <dsp:spPr>
        <a:xfrm>
          <a:off x="2151114" y="2164557"/>
          <a:ext cx="1211361" cy="455696"/>
        </a:xfrm>
        <a:prstGeom prst="rect">
          <a:avLst/>
        </a:prstGeom>
        <a:solidFill>
          <a:schemeClr val="accent2">
            <a:hueOff val="37813"/>
            <a:satOff val="4346"/>
            <a:lumOff val="-3464"/>
            <a:alphaOff val="0"/>
          </a:schemeClr>
        </a:solidFill>
        <a:ln w="19050" cap="flat" cmpd="sng" algn="ctr">
          <a:solidFill>
            <a:schemeClr val="accent2">
              <a:hueOff val="37813"/>
              <a:satOff val="4346"/>
              <a:lumOff val="-34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29 Feb.</a:t>
          </a:r>
        </a:p>
      </dsp:txBody>
      <dsp:txXfrm>
        <a:off x="2151114" y="2164557"/>
        <a:ext cx="1211361" cy="455696"/>
      </dsp:txXfrm>
    </dsp:sp>
    <dsp:sp modelId="{7D901901-39CE-401A-94DF-8A77B088FC0A}">
      <dsp:nvSpPr>
        <dsp:cNvPr id="0" name=""/>
        <dsp:cNvSpPr/>
      </dsp:nvSpPr>
      <dsp:spPr>
        <a:xfrm>
          <a:off x="2151114" y="2620254"/>
          <a:ext cx="1211361" cy="903880"/>
        </a:xfrm>
        <a:prstGeom prst="rect">
          <a:avLst/>
        </a:prstGeom>
        <a:solidFill>
          <a:schemeClr val="accent2">
            <a:tint val="40000"/>
            <a:alpha val="90000"/>
            <a:hueOff val="143101"/>
            <a:satOff val="2643"/>
            <a:lumOff val="-29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143101"/>
              <a:satOff val="2643"/>
              <a:lumOff val="-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First recorded COVID-19 death</a:t>
          </a:r>
        </a:p>
      </dsp:txBody>
      <dsp:txXfrm>
        <a:off x="2151114" y="2620254"/>
        <a:ext cx="1211361" cy="903880"/>
      </dsp:txXfrm>
    </dsp:sp>
    <dsp:sp modelId="{DC67BCA6-798B-4ADB-B56C-ABDA0345F5CF}">
      <dsp:nvSpPr>
        <dsp:cNvPr id="0" name=""/>
        <dsp:cNvSpPr/>
      </dsp:nvSpPr>
      <dsp:spPr>
        <a:xfrm>
          <a:off x="2756795" y="1898734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37813"/>
              <a:satOff val="4346"/>
              <a:lumOff val="-34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34CB9-F3A0-4261-8DFC-71DA4BB3936A}">
      <dsp:nvSpPr>
        <dsp:cNvPr id="0" name=""/>
        <dsp:cNvSpPr/>
      </dsp:nvSpPr>
      <dsp:spPr>
        <a:xfrm rot="2700000">
          <a:off x="2038984" y="1869197"/>
          <a:ext cx="59074" cy="59074"/>
        </a:xfrm>
        <a:prstGeom prst="rect">
          <a:avLst/>
        </a:prstGeom>
        <a:solidFill>
          <a:schemeClr val="accent2">
            <a:hueOff val="25209"/>
            <a:satOff val="2898"/>
            <a:lumOff val="-231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AE512-7663-4ED7-96B6-E183DEC21808}">
      <dsp:nvSpPr>
        <dsp:cNvPr id="0" name=""/>
        <dsp:cNvSpPr/>
      </dsp:nvSpPr>
      <dsp:spPr>
        <a:xfrm rot="2700000">
          <a:off x="2727257" y="1869197"/>
          <a:ext cx="59074" cy="59074"/>
        </a:xfrm>
        <a:prstGeom prst="rect">
          <a:avLst/>
        </a:prstGeom>
        <a:solidFill>
          <a:schemeClr val="accent2">
            <a:hueOff val="37813"/>
            <a:satOff val="4346"/>
            <a:lumOff val="-346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7DCF5-94E0-4B82-8DD0-485023DA2560}">
      <dsp:nvSpPr>
        <dsp:cNvPr id="0" name=""/>
        <dsp:cNvSpPr/>
      </dsp:nvSpPr>
      <dsp:spPr>
        <a:xfrm>
          <a:off x="2839388" y="1177215"/>
          <a:ext cx="1211361" cy="455696"/>
        </a:xfrm>
        <a:prstGeom prst="rect">
          <a:avLst/>
        </a:prstGeom>
        <a:solidFill>
          <a:schemeClr val="accent2">
            <a:hueOff val="50417"/>
            <a:satOff val="5795"/>
            <a:lumOff val="-4619"/>
            <a:alphaOff val="0"/>
          </a:schemeClr>
        </a:solidFill>
        <a:ln w="19050" cap="flat" cmpd="sng" algn="ctr">
          <a:solidFill>
            <a:schemeClr val="accent2">
              <a:hueOff val="50417"/>
              <a:satOff val="5795"/>
              <a:lumOff val="-46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6 Mar.</a:t>
          </a:r>
        </a:p>
      </dsp:txBody>
      <dsp:txXfrm>
        <a:off x="2839388" y="1177215"/>
        <a:ext cx="1211361" cy="455696"/>
      </dsp:txXfrm>
    </dsp:sp>
    <dsp:sp modelId="{5F2AFD89-6DAC-4D74-9424-F68D6DA748FC}">
      <dsp:nvSpPr>
        <dsp:cNvPr id="0" name=""/>
        <dsp:cNvSpPr/>
      </dsp:nvSpPr>
      <dsp:spPr>
        <a:xfrm>
          <a:off x="2839388" y="273334"/>
          <a:ext cx="1211361" cy="903880"/>
        </a:xfrm>
        <a:prstGeom prst="rect">
          <a:avLst/>
        </a:prstGeom>
        <a:solidFill>
          <a:schemeClr val="accent2">
            <a:tint val="40000"/>
            <a:alpha val="90000"/>
            <a:hueOff val="190801"/>
            <a:satOff val="3524"/>
            <a:lumOff val="-393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190801"/>
              <a:satOff val="3524"/>
              <a:lumOff val="-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President signs $8.3 B emergency spending</a:t>
          </a:r>
        </a:p>
      </dsp:txBody>
      <dsp:txXfrm>
        <a:off x="2839388" y="273334"/>
        <a:ext cx="1211361" cy="903880"/>
      </dsp:txXfrm>
    </dsp:sp>
    <dsp:sp modelId="{A1774ABA-30D8-417B-A64F-A17D19095699}">
      <dsp:nvSpPr>
        <dsp:cNvPr id="0" name=""/>
        <dsp:cNvSpPr/>
      </dsp:nvSpPr>
      <dsp:spPr>
        <a:xfrm>
          <a:off x="3445069" y="1632912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50417"/>
              <a:satOff val="5795"/>
              <a:lumOff val="-46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23CC1-B8A6-44AA-B798-5BA1AD2F8628}">
      <dsp:nvSpPr>
        <dsp:cNvPr id="0" name=""/>
        <dsp:cNvSpPr/>
      </dsp:nvSpPr>
      <dsp:spPr>
        <a:xfrm>
          <a:off x="3527661" y="2164557"/>
          <a:ext cx="1211361" cy="455696"/>
        </a:xfrm>
        <a:prstGeom prst="rect">
          <a:avLst/>
        </a:prstGeom>
        <a:solidFill>
          <a:schemeClr val="accent2">
            <a:hueOff val="63022"/>
            <a:satOff val="7244"/>
            <a:lumOff val="-5774"/>
            <a:alphaOff val="0"/>
          </a:schemeClr>
        </a:solidFill>
        <a:ln w="19050" cap="flat" cmpd="sng" algn="ctr">
          <a:solidFill>
            <a:schemeClr val="accent2">
              <a:hueOff val="63022"/>
              <a:satOff val="7244"/>
              <a:lumOff val="-57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11 Mar.</a:t>
          </a:r>
        </a:p>
      </dsp:txBody>
      <dsp:txXfrm>
        <a:off x="3527661" y="2164557"/>
        <a:ext cx="1211361" cy="455696"/>
      </dsp:txXfrm>
    </dsp:sp>
    <dsp:sp modelId="{113C15DB-05E7-4CC3-938D-F32677A9274A}">
      <dsp:nvSpPr>
        <dsp:cNvPr id="0" name=""/>
        <dsp:cNvSpPr/>
      </dsp:nvSpPr>
      <dsp:spPr>
        <a:xfrm>
          <a:off x="3527661" y="2620254"/>
          <a:ext cx="1211361" cy="746060"/>
        </a:xfrm>
        <a:prstGeom prst="rect">
          <a:avLst/>
        </a:prstGeom>
        <a:solidFill>
          <a:schemeClr val="accent2">
            <a:tint val="40000"/>
            <a:alpha val="90000"/>
            <a:hueOff val="238501"/>
            <a:satOff val="4404"/>
            <a:lumOff val="-492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238501"/>
              <a:satOff val="4404"/>
              <a:lumOff val="-4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WHO declares a pandemic</a:t>
          </a:r>
        </a:p>
      </dsp:txBody>
      <dsp:txXfrm>
        <a:off x="3527661" y="2620254"/>
        <a:ext cx="1211361" cy="746060"/>
      </dsp:txXfrm>
    </dsp:sp>
    <dsp:sp modelId="{90939185-5A60-4CEC-BC86-9404F855C2ED}">
      <dsp:nvSpPr>
        <dsp:cNvPr id="0" name=""/>
        <dsp:cNvSpPr/>
      </dsp:nvSpPr>
      <dsp:spPr>
        <a:xfrm>
          <a:off x="4133342" y="1898734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63022"/>
              <a:satOff val="7244"/>
              <a:lumOff val="-57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81733-EAFA-44CA-8AAE-2755EC5C4231}">
      <dsp:nvSpPr>
        <dsp:cNvPr id="0" name=""/>
        <dsp:cNvSpPr/>
      </dsp:nvSpPr>
      <dsp:spPr>
        <a:xfrm rot="2700000">
          <a:off x="3415531" y="1869197"/>
          <a:ext cx="59074" cy="59074"/>
        </a:xfrm>
        <a:prstGeom prst="rect">
          <a:avLst/>
        </a:prstGeom>
        <a:solidFill>
          <a:schemeClr val="accent2">
            <a:hueOff val="50417"/>
            <a:satOff val="5795"/>
            <a:lumOff val="-4619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EF142-8024-4D7C-B044-5B46084BE7DB}">
      <dsp:nvSpPr>
        <dsp:cNvPr id="0" name=""/>
        <dsp:cNvSpPr/>
      </dsp:nvSpPr>
      <dsp:spPr>
        <a:xfrm rot="2700000">
          <a:off x="4103805" y="1869197"/>
          <a:ext cx="59074" cy="59074"/>
        </a:xfrm>
        <a:prstGeom prst="rect">
          <a:avLst/>
        </a:prstGeom>
        <a:solidFill>
          <a:schemeClr val="accent2">
            <a:hueOff val="63022"/>
            <a:satOff val="7244"/>
            <a:lumOff val="-577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BBB2C-C38C-4B2D-9AB3-509A0AB80E2A}">
      <dsp:nvSpPr>
        <dsp:cNvPr id="0" name=""/>
        <dsp:cNvSpPr/>
      </dsp:nvSpPr>
      <dsp:spPr>
        <a:xfrm>
          <a:off x="4215935" y="1177215"/>
          <a:ext cx="1211361" cy="455696"/>
        </a:xfrm>
        <a:prstGeom prst="rect">
          <a:avLst/>
        </a:prstGeom>
        <a:solidFill>
          <a:schemeClr val="accent2">
            <a:hueOff val="75626"/>
            <a:satOff val="8693"/>
            <a:lumOff val="-6929"/>
            <a:alphaOff val="0"/>
          </a:schemeClr>
        </a:solidFill>
        <a:ln w="19050" cap="flat" cmpd="sng" algn="ctr">
          <a:solidFill>
            <a:schemeClr val="accent2">
              <a:hueOff val="75626"/>
              <a:satOff val="8693"/>
              <a:lumOff val="-69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11–17 Mar.</a:t>
          </a:r>
        </a:p>
      </dsp:txBody>
      <dsp:txXfrm>
        <a:off x="4215935" y="1177215"/>
        <a:ext cx="1211361" cy="455696"/>
      </dsp:txXfrm>
    </dsp:sp>
    <dsp:sp modelId="{FE7C3318-1E81-45C5-A5D3-6A0908DBA3ED}">
      <dsp:nvSpPr>
        <dsp:cNvPr id="0" name=""/>
        <dsp:cNvSpPr/>
      </dsp:nvSpPr>
      <dsp:spPr>
        <a:xfrm>
          <a:off x="4215935" y="603323"/>
          <a:ext cx="1211361" cy="573892"/>
        </a:xfrm>
        <a:prstGeom prst="rect">
          <a:avLst/>
        </a:prstGeom>
        <a:solidFill>
          <a:schemeClr val="accent2">
            <a:tint val="40000"/>
            <a:alpha val="90000"/>
            <a:hueOff val="286202"/>
            <a:satOff val="5285"/>
            <a:lumOff val="-59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286202"/>
              <a:satOff val="5285"/>
              <a:lumOff val="-5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The days sports died</a:t>
          </a:r>
        </a:p>
      </dsp:txBody>
      <dsp:txXfrm>
        <a:off x="4215935" y="603323"/>
        <a:ext cx="1211361" cy="573892"/>
      </dsp:txXfrm>
    </dsp:sp>
    <dsp:sp modelId="{65C740B1-C9B6-47DE-AA1D-E227BCF1F79D}">
      <dsp:nvSpPr>
        <dsp:cNvPr id="0" name=""/>
        <dsp:cNvSpPr/>
      </dsp:nvSpPr>
      <dsp:spPr>
        <a:xfrm>
          <a:off x="4821616" y="1632912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75626"/>
              <a:satOff val="8693"/>
              <a:lumOff val="-69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B5042-22A0-4973-86BC-BB20B5D454FA}">
      <dsp:nvSpPr>
        <dsp:cNvPr id="0" name=""/>
        <dsp:cNvSpPr/>
      </dsp:nvSpPr>
      <dsp:spPr>
        <a:xfrm>
          <a:off x="4904209" y="2164557"/>
          <a:ext cx="1211361" cy="455696"/>
        </a:xfrm>
        <a:prstGeom prst="rect">
          <a:avLst/>
        </a:prstGeom>
        <a:solidFill>
          <a:schemeClr val="accent2">
            <a:hueOff val="88231"/>
            <a:satOff val="10141"/>
            <a:lumOff val="-8083"/>
            <a:alphaOff val="0"/>
          </a:schemeClr>
        </a:solidFill>
        <a:ln w="19050" cap="flat" cmpd="sng" algn="ctr">
          <a:solidFill>
            <a:schemeClr val="accent2">
              <a:hueOff val="88231"/>
              <a:satOff val="10141"/>
              <a:lumOff val="-80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27 Mar.</a:t>
          </a:r>
        </a:p>
      </dsp:txBody>
      <dsp:txXfrm>
        <a:off x="4904209" y="2164557"/>
        <a:ext cx="1211361" cy="455696"/>
      </dsp:txXfrm>
    </dsp:sp>
    <dsp:sp modelId="{AE11C94C-634F-4E59-AFA2-2AE72CCEB034}">
      <dsp:nvSpPr>
        <dsp:cNvPr id="0" name=""/>
        <dsp:cNvSpPr/>
      </dsp:nvSpPr>
      <dsp:spPr>
        <a:xfrm>
          <a:off x="4904209" y="2620254"/>
          <a:ext cx="1211361" cy="573892"/>
        </a:xfrm>
        <a:prstGeom prst="rect">
          <a:avLst/>
        </a:prstGeom>
        <a:solidFill>
          <a:schemeClr val="accent2">
            <a:tint val="40000"/>
            <a:alpha val="90000"/>
            <a:hueOff val="333902"/>
            <a:satOff val="6166"/>
            <a:lumOff val="-68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3902"/>
              <a:satOff val="6166"/>
              <a:lumOff val="-6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COVID-19 Stimulus V1</a:t>
          </a:r>
        </a:p>
      </dsp:txBody>
      <dsp:txXfrm>
        <a:off x="4904209" y="2620254"/>
        <a:ext cx="1211361" cy="573892"/>
      </dsp:txXfrm>
    </dsp:sp>
    <dsp:sp modelId="{0D8F753E-F2B9-400F-83C9-438598AD80AF}">
      <dsp:nvSpPr>
        <dsp:cNvPr id="0" name=""/>
        <dsp:cNvSpPr/>
      </dsp:nvSpPr>
      <dsp:spPr>
        <a:xfrm>
          <a:off x="5509890" y="1898734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88231"/>
              <a:satOff val="10141"/>
              <a:lumOff val="-80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9AAF8-8A39-499A-A880-D8A24F7C544D}">
      <dsp:nvSpPr>
        <dsp:cNvPr id="0" name=""/>
        <dsp:cNvSpPr/>
      </dsp:nvSpPr>
      <dsp:spPr>
        <a:xfrm rot="2700000">
          <a:off x="4792079" y="1869197"/>
          <a:ext cx="59074" cy="59074"/>
        </a:xfrm>
        <a:prstGeom prst="rect">
          <a:avLst/>
        </a:prstGeom>
        <a:solidFill>
          <a:schemeClr val="accent2">
            <a:hueOff val="75626"/>
            <a:satOff val="8693"/>
            <a:lumOff val="-6929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EF3D2-57A0-42DE-B294-2D7F87BB8B62}">
      <dsp:nvSpPr>
        <dsp:cNvPr id="0" name=""/>
        <dsp:cNvSpPr/>
      </dsp:nvSpPr>
      <dsp:spPr>
        <a:xfrm rot="2700000">
          <a:off x="5480352" y="1869197"/>
          <a:ext cx="59074" cy="59074"/>
        </a:xfrm>
        <a:prstGeom prst="rect">
          <a:avLst/>
        </a:prstGeom>
        <a:solidFill>
          <a:schemeClr val="accent2">
            <a:hueOff val="88231"/>
            <a:satOff val="10141"/>
            <a:lumOff val="-808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750B6-9400-475E-AB44-570AECF15DAE}">
      <dsp:nvSpPr>
        <dsp:cNvPr id="0" name=""/>
        <dsp:cNvSpPr/>
      </dsp:nvSpPr>
      <dsp:spPr>
        <a:xfrm>
          <a:off x="5592483" y="1177215"/>
          <a:ext cx="1211361" cy="455696"/>
        </a:xfrm>
        <a:prstGeom prst="rect">
          <a:avLst/>
        </a:prstGeom>
        <a:solidFill>
          <a:schemeClr val="accent2">
            <a:hueOff val="100835"/>
            <a:satOff val="11590"/>
            <a:lumOff val="-9238"/>
            <a:alphaOff val="0"/>
          </a:schemeClr>
        </a:solidFill>
        <a:ln w="19050" cap="flat" cmpd="sng" algn="ctr">
          <a:solidFill>
            <a:schemeClr val="accent2">
              <a:hueOff val="100835"/>
              <a:satOff val="11590"/>
              <a:lumOff val="-92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24 Apr.</a:t>
          </a:r>
        </a:p>
      </dsp:txBody>
      <dsp:txXfrm>
        <a:off x="5592483" y="1177215"/>
        <a:ext cx="1211361" cy="455696"/>
      </dsp:txXfrm>
    </dsp:sp>
    <dsp:sp modelId="{B6172240-54BF-45C8-A1A6-7768E1786F9A}">
      <dsp:nvSpPr>
        <dsp:cNvPr id="0" name=""/>
        <dsp:cNvSpPr/>
      </dsp:nvSpPr>
      <dsp:spPr>
        <a:xfrm>
          <a:off x="5592483" y="603323"/>
          <a:ext cx="1211361" cy="573892"/>
        </a:xfrm>
        <a:prstGeom prst="rect">
          <a:avLst/>
        </a:prstGeom>
        <a:solidFill>
          <a:schemeClr val="accent2">
            <a:tint val="40000"/>
            <a:alpha val="90000"/>
            <a:hueOff val="381602"/>
            <a:satOff val="7047"/>
            <a:lumOff val="-78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81602"/>
              <a:satOff val="7047"/>
              <a:lumOff val="-7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COVID-19 Stimulus V2</a:t>
          </a:r>
        </a:p>
      </dsp:txBody>
      <dsp:txXfrm>
        <a:off x="5592483" y="603323"/>
        <a:ext cx="1211361" cy="573892"/>
      </dsp:txXfrm>
    </dsp:sp>
    <dsp:sp modelId="{64655138-F5C7-4E56-9CD1-4514EAB59C98}">
      <dsp:nvSpPr>
        <dsp:cNvPr id="0" name=""/>
        <dsp:cNvSpPr/>
      </dsp:nvSpPr>
      <dsp:spPr>
        <a:xfrm>
          <a:off x="6198164" y="1632912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100835"/>
              <a:satOff val="11590"/>
              <a:lumOff val="-92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FBE88-0E5E-4903-8376-8DC6A6A4434B}">
      <dsp:nvSpPr>
        <dsp:cNvPr id="0" name=""/>
        <dsp:cNvSpPr/>
      </dsp:nvSpPr>
      <dsp:spPr>
        <a:xfrm>
          <a:off x="6220219" y="2164557"/>
          <a:ext cx="1332437" cy="455696"/>
        </a:xfrm>
        <a:prstGeom prst="rect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1905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5 May</a:t>
          </a:r>
        </a:p>
      </dsp:txBody>
      <dsp:txXfrm>
        <a:off x="6220219" y="2164557"/>
        <a:ext cx="1332437" cy="455696"/>
      </dsp:txXfrm>
    </dsp:sp>
    <dsp:sp modelId="{7B1EEDD0-2AAA-482A-83FA-B60C24A14D87}">
      <dsp:nvSpPr>
        <dsp:cNvPr id="0" name=""/>
        <dsp:cNvSpPr/>
      </dsp:nvSpPr>
      <dsp:spPr>
        <a:xfrm>
          <a:off x="6220219" y="2620254"/>
          <a:ext cx="1332437" cy="1177215"/>
        </a:xfrm>
        <a:prstGeom prst="rect">
          <a:avLst/>
        </a:prstGeom>
        <a:solidFill>
          <a:schemeClr val="accent2">
            <a:tint val="40000"/>
            <a:alpha val="90000"/>
            <a:hueOff val="429303"/>
            <a:satOff val="7928"/>
            <a:lumOff val="-88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429303"/>
              <a:satOff val="7928"/>
              <a:lumOff val="-8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Convergence of Taco Tuesday and Cinco 	de Mayo all but ignored</a:t>
          </a:r>
        </a:p>
      </dsp:txBody>
      <dsp:txXfrm>
        <a:off x="6220219" y="2620254"/>
        <a:ext cx="1332437" cy="1177215"/>
      </dsp:txXfrm>
    </dsp:sp>
    <dsp:sp modelId="{A77C267B-EF85-422C-B0C9-A866242E4668}">
      <dsp:nvSpPr>
        <dsp:cNvPr id="0" name=""/>
        <dsp:cNvSpPr/>
      </dsp:nvSpPr>
      <dsp:spPr>
        <a:xfrm>
          <a:off x="6886437" y="1898734"/>
          <a:ext cx="0" cy="265822"/>
        </a:xfrm>
        <a:prstGeom prst="line">
          <a:avLst/>
        </a:prstGeom>
        <a:noFill/>
        <a:ln w="100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F4799-0BFA-41DE-BD3A-A960C4CB64A7}">
      <dsp:nvSpPr>
        <dsp:cNvPr id="0" name=""/>
        <dsp:cNvSpPr/>
      </dsp:nvSpPr>
      <dsp:spPr>
        <a:xfrm rot="2700000">
          <a:off x="6168626" y="1869197"/>
          <a:ext cx="59074" cy="59074"/>
        </a:xfrm>
        <a:prstGeom prst="rect">
          <a:avLst/>
        </a:prstGeom>
        <a:solidFill>
          <a:schemeClr val="accent2">
            <a:hueOff val="100835"/>
            <a:satOff val="11590"/>
            <a:lumOff val="-923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E166F-8C8A-4F90-9210-26F230981072}">
      <dsp:nvSpPr>
        <dsp:cNvPr id="0" name=""/>
        <dsp:cNvSpPr/>
      </dsp:nvSpPr>
      <dsp:spPr>
        <a:xfrm rot="2700000">
          <a:off x="6856900" y="1869197"/>
          <a:ext cx="59074" cy="59074"/>
        </a:xfrm>
        <a:prstGeom prst="rect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2905F-3950-4899-8112-62A6F4A72C7D}">
      <dsp:nvSpPr>
        <dsp:cNvPr id="0" name=""/>
        <dsp:cNvSpPr/>
      </dsp:nvSpPr>
      <dsp:spPr>
        <a:xfrm rot="10800000">
          <a:off x="863457" y="2381"/>
          <a:ext cx="3619632" cy="11881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920" tIns="60960" rIns="113792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“I know I should be focused on our strategic goals, but I’m busy getting us through this crisis!”</a:t>
          </a:r>
        </a:p>
      </dsp:txBody>
      <dsp:txXfrm rot="10800000">
        <a:off x="1160482" y="2381"/>
        <a:ext cx="3322607" cy="1188102"/>
      </dsp:txXfrm>
    </dsp:sp>
    <dsp:sp modelId="{E89E31FA-8FD1-49B6-82F8-A7C90EBDD344}">
      <dsp:nvSpPr>
        <dsp:cNvPr id="0" name=""/>
        <dsp:cNvSpPr/>
      </dsp:nvSpPr>
      <dsp:spPr>
        <a:xfrm>
          <a:off x="460724" y="2619"/>
          <a:ext cx="1188102" cy="1188102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9880C-35E6-41E9-A215-E93BD7C01D0C}">
      <dsp:nvSpPr>
        <dsp:cNvPr id="0" name=""/>
        <dsp:cNvSpPr/>
      </dsp:nvSpPr>
      <dsp:spPr>
        <a:xfrm rot="10800000">
          <a:off x="1131468" y="1545379"/>
          <a:ext cx="3312861" cy="11881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920" tIns="60960" rIns="113792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“I’m too busy to work on anything else but this crisis”</a:t>
          </a:r>
        </a:p>
      </dsp:txBody>
      <dsp:txXfrm rot="10800000">
        <a:off x="1428493" y="1545379"/>
        <a:ext cx="3015836" cy="1188102"/>
      </dsp:txXfrm>
    </dsp:sp>
    <dsp:sp modelId="{506669C5-651E-4371-A52B-C19A279E911F}">
      <dsp:nvSpPr>
        <dsp:cNvPr id="0" name=""/>
        <dsp:cNvSpPr/>
      </dsp:nvSpPr>
      <dsp:spPr>
        <a:xfrm>
          <a:off x="537416" y="1545379"/>
          <a:ext cx="1188102" cy="1188102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33EA3-FC8C-491F-85B8-369F96234FB8}">
      <dsp:nvSpPr>
        <dsp:cNvPr id="0" name=""/>
        <dsp:cNvSpPr/>
      </dsp:nvSpPr>
      <dsp:spPr>
        <a:xfrm rot="10800000">
          <a:off x="1131468" y="3088140"/>
          <a:ext cx="3312861" cy="11881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3920" tIns="60960" rIns="113792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“Just keeping working on all the things, let me know if you need anything”</a:t>
          </a:r>
        </a:p>
      </dsp:txBody>
      <dsp:txXfrm rot="10800000">
        <a:off x="1428493" y="3088140"/>
        <a:ext cx="3015836" cy="1188102"/>
      </dsp:txXfrm>
    </dsp:sp>
    <dsp:sp modelId="{C2CBF51A-D990-4987-9FC4-5EB2A02763B7}">
      <dsp:nvSpPr>
        <dsp:cNvPr id="0" name=""/>
        <dsp:cNvSpPr/>
      </dsp:nvSpPr>
      <dsp:spPr>
        <a:xfrm>
          <a:off x="537416" y="3088140"/>
          <a:ext cx="1188102" cy="1188102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C40FA-0CCC-420E-982C-0ED5A849BD87}">
      <dsp:nvSpPr>
        <dsp:cNvPr id="0" name=""/>
        <dsp:cNvSpPr/>
      </dsp:nvSpPr>
      <dsp:spPr>
        <a:xfrm rot="10800000">
          <a:off x="1159871" y="2450"/>
          <a:ext cx="3399697" cy="12142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“In the next two weeks, let’s all review our pages on the website and make edits to make it more user-friendly, informative and engaging”</a:t>
          </a:r>
        </a:p>
      </dsp:txBody>
      <dsp:txXfrm rot="10800000">
        <a:off x="1463428" y="2450"/>
        <a:ext cx="3096140" cy="1214227"/>
      </dsp:txXfrm>
    </dsp:sp>
    <dsp:sp modelId="{102CF764-9D8E-4B5F-99E6-275AEDBC278F}">
      <dsp:nvSpPr>
        <dsp:cNvPr id="0" name=""/>
        <dsp:cNvSpPr/>
      </dsp:nvSpPr>
      <dsp:spPr>
        <a:xfrm>
          <a:off x="552757" y="2450"/>
          <a:ext cx="1214227" cy="1214227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2B998-9C13-4DE2-88F2-941AA3EF4004}">
      <dsp:nvSpPr>
        <dsp:cNvPr id="0" name=""/>
        <dsp:cNvSpPr/>
      </dsp:nvSpPr>
      <dsp:spPr>
        <a:xfrm rot="10800000">
          <a:off x="1159871" y="1579133"/>
          <a:ext cx="3399697" cy="12142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“In the next week, watch at least one webinar on leadership or working from home/virtually“</a:t>
          </a:r>
        </a:p>
      </dsp:txBody>
      <dsp:txXfrm rot="10800000">
        <a:off x="1463428" y="1579133"/>
        <a:ext cx="3096140" cy="1214227"/>
      </dsp:txXfrm>
    </dsp:sp>
    <dsp:sp modelId="{DBBF154D-CFC4-4B94-BB58-D337A344A983}">
      <dsp:nvSpPr>
        <dsp:cNvPr id="0" name=""/>
        <dsp:cNvSpPr/>
      </dsp:nvSpPr>
      <dsp:spPr>
        <a:xfrm>
          <a:off x="552757" y="1579133"/>
          <a:ext cx="1214227" cy="1214227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9A29E-8C10-48ED-8D4D-C21A933C6677}">
      <dsp:nvSpPr>
        <dsp:cNvPr id="0" name=""/>
        <dsp:cNvSpPr/>
      </dsp:nvSpPr>
      <dsp:spPr>
        <a:xfrm rot="10800000">
          <a:off x="1159871" y="3155817"/>
          <a:ext cx="3399697" cy="12142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“Thank you for being adaptable and willing to change how we provide services so quickly.”</a:t>
          </a:r>
        </a:p>
      </dsp:txBody>
      <dsp:txXfrm rot="10800000">
        <a:off x="1463428" y="3155817"/>
        <a:ext cx="3096140" cy="1214227"/>
      </dsp:txXfrm>
    </dsp:sp>
    <dsp:sp modelId="{9658436A-F5DF-43F5-BFFD-AB1C81042EFD}">
      <dsp:nvSpPr>
        <dsp:cNvPr id="0" name=""/>
        <dsp:cNvSpPr/>
      </dsp:nvSpPr>
      <dsp:spPr>
        <a:xfrm>
          <a:off x="552757" y="3155817"/>
          <a:ext cx="1214227" cy="1214227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2ADC7-7B0C-4065-9FAB-B1F7B64A817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368C-C74F-489B-B540-97EDC9963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 the audience – reactive vs. proactive</a:t>
            </a:r>
            <a:r>
              <a:rPr lang="en-US" baseline="0" dirty="0"/>
              <a:t>/opportunity; or both?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A368C-C74F-489B-B540-97EDC9963B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</a:t>
            </a:r>
            <a:r>
              <a:rPr lang="en-US" baseline="0" dirty="0"/>
              <a:t> – what have you implemented or are considering implementing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A368C-C74F-489B-B540-97EDC9963B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 – has</a:t>
            </a:r>
            <a:r>
              <a:rPr lang="en-US" baseline="0" dirty="0"/>
              <a:t> your focus been short term or long term?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A368C-C74F-489B-B540-97EDC9963B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16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</a:t>
            </a:r>
            <a:r>
              <a:rPr lang="en-US" baseline="0" dirty="0"/>
              <a:t> – have you employed your reserve capital to help out small businesses in your community?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A368C-C74F-489B-B540-97EDC9963B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7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46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9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4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2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1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6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2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2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0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yofbaraboo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ustin.Good@cityoflonetree.com" TargetMode="External"/><Relationship Id="rId2" Type="http://schemas.openxmlformats.org/officeDocument/2006/relationships/hyperlink" Target="mailto:jmann@ehlers-inc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downing@cityofbaraboo.com" TargetMode="External"/><Relationship Id="rId4" Type="http://schemas.openxmlformats.org/officeDocument/2006/relationships/hyperlink" Target="mailto:nvetter@pwmd-co.u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ustin.Good@cityoflonetree.com" TargetMode="External"/><Relationship Id="rId2" Type="http://schemas.openxmlformats.org/officeDocument/2006/relationships/hyperlink" Target="mailto:jmann@ehlers-inc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downing@cityofbaraboo.com" TargetMode="External"/><Relationship Id="rId4" Type="http://schemas.openxmlformats.org/officeDocument/2006/relationships/hyperlink" Target="mailto:nvetter@pwmd-co.u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58" y="1309255"/>
            <a:ext cx="7475220" cy="3304309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Fiscal &amp; Organizational Strategies </a:t>
            </a:r>
            <a:br>
              <a:rPr lang="en-US" sz="6600" dirty="0"/>
            </a:br>
            <a:r>
              <a:rPr lang="en-US" sz="6600" dirty="0"/>
              <a:t>During a crisis</a:t>
            </a:r>
          </a:p>
        </p:txBody>
      </p:sp>
    </p:spTree>
    <p:extLst>
      <p:ext uri="{BB962C8B-B14F-4D97-AF65-F5344CB8AC3E}">
        <p14:creationId xmlns:p14="http://schemas.microsoft.com/office/powerpoint/2010/main" val="1080236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09600"/>
            <a:ext cx="8496300" cy="1356360"/>
          </a:xfrm>
        </p:spPr>
        <p:txBody>
          <a:bodyPr/>
          <a:lstStyle/>
          <a:p>
            <a:r>
              <a:rPr lang="en-US" b="1" dirty="0"/>
              <a:t>PWMD Examples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5950" y="1758142"/>
            <a:ext cx="7924800" cy="4813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pPr marL="457200" indent="-457200"/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5950" y="1672936"/>
            <a:ext cx="7924800" cy="49772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i="1" u="sng" dirty="0"/>
              <a:t>Things we have changed or are going to change:</a:t>
            </a:r>
          </a:p>
          <a:p>
            <a:pPr marL="457200" indent="-457200"/>
            <a:r>
              <a:rPr lang="en-US" sz="3200" dirty="0"/>
              <a:t>Our new administration building</a:t>
            </a:r>
          </a:p>
          <a:p>
            <a:pPr marL="457200" indent="-457200"/>
            <a:r>
              <a:rPr lang="en-US" sz="3200" dirty="0"/>
              <a:t>Online payments</a:t>
            </a:r>
          </a:p>
          <a:p>
            <a:pPr marL="457200" indent="-457200"/>
            <a:r>
              <a:rPr lang="en-US" sz="3200" dirty="0"/>
              <a:t>Reassignments- Centralized customer service</a:t>
            </a:r>
          </a:p>
          <a:p>
            <a:pPr marL="0" indent="0">
              <a:buNone/>
            </a:pPr>
            <a:r>
              <a:rPr lang="en-US" sz="3200" i="1" u="sng" dirty="0"/>
              <a:t>Things we won’t stop:</a:t>
            </a:r>
          </a:p>
          <a:p>
            <a:pPr marL="457200" indent="-457200"/>
            <a:r>
              <a:rPr lang="en-US" sz="3200" dirty="0"/>
              <a:t>Economic development projects</a:t>
            </a:r>
          </a:p>
          <a:p>
            <a:pPr marL="457200" indent="-457200"/>
            <a:r>
              <a:rPr lang="en-US" sz="3200" dirty="0"/>
              <a:t>Community engagement (yes, mostly virtual)</a:t>
            </a:r>
          </a:p>
          <a:p>
            <a:pPr marL="457200" indent="-457200"/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891540" lvl="2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6433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05CD-3AA0-47FD-817E-31CB0F251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33" y="609600"/>
            <a:ext cx="8451669" cy="840377"/>
          </a:xfrm>
        </p:spPr>
        <p:txBody>
          <a:bodyPr/>
          <a:lstStyle/>
          <a:p>
            <a:r>
              <a:rPr lang="en-US" dirty="0"/>
              <a:t>Finance, Debt &amp;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9818-2955-4B26-B6D4-C2C4EB285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3" y="1449977"/>
            <a:ext cx="7922271" cy="4646023"/>
          </a:xfrm>
        </p:spPr>
        <p:txBody>
          <a:bodyPr/>
          <a:lstStyle/>
          <a:p>
            <a:pPr marL="274320" indent="-274320"/>
            <a:r>
              <a:rPr lang="en-US" sz="2800" dirty="0"/>
              <a:t>Investments &amp; Policy</a:t>
            </a:r>
          </a:p>
          <a:p>
            <a:pPr marL="274320" lvl="1" indent="-274320">
              <a:spcBef>
                <a:spcPts val="1000"/>
              </a:spcBef>
            </a:pPr>
            <a:r>
              <a:rPr lang="en-US" dirty="0"/>
              <a:t>Develop cash flow forecast</a:t>
            </a:r>
          </a:p>
          <a:p>
            <a:pPr marL="274320" lvl="1" indent="-274320">
              <a:spcBef>
                <a:spcPts val="1000"/>
              </a:spcBef>
            </a:pPr>
            <a:r>
              <a:rPr lang="en-US" dirty="0"/>
              <a:t>Review/Modify Policy as necessary </a:t>
            </a:r>
          </a:p>
          <a:p>
            <a:pPr marL="274320" indent="-274320"/>
            <a:endParaRPr lang="en-US" sz="2800" dirty="0"/>
          </a:p>
          <a:p>
            <a:pPr marL="274320" indent="-274320"/>
            <a:r>
              <a:rPr lang="en-US" sz="2800" dirty="0"/>
              <a:t>How will revenues impact our ability to make our debt payments?</a:t>
            </a:r>
          </a:p>
          <a:p>
            <a:pPr marL="274320" lvl="1" indent="-274320">
              <a:spcBef>
                <a:spcPts val="1000"/>
              </a:spcBef>
            </a:pPr>
            <a:r>
              <a:rPr lang="en-US" dirty="0"/>
              <a:t>Revenue Forecasting</a:t>
            </a:r>
          </a:p>
          <a:p>
            <a:pPr marL="274320" lvl="1" indent="-274320">
              <a:spcBef>
                <a:spcPts val="1000"/>
              </a:spcBef>
            </a:pPr>
            <a:r>
              <a:rPr lang="en-US" dirty="0"/>
              <a:t>Will we be able to make our payments without tapping DSRFs?</a:t>
            </a:r>
          </a:p>
          <a:p>
            <a:pPr marL="274320" lvl="1" indent="-274320">
              <a:spcBef>
                <a:spcPts val="1000"/>
              </a:spcBef>
            </a:pPr>
            <a:r>
              <a:rPr lang="en-US" dirty="0"/>
              <a:t>Future Payment(s)?</a:t>
            </a:r>
          </a:p>
          <a:p>
            <a:pPr marL="274320" lvl="1" indent="-274320">
              <a:spcBef>
                <a:spcPts val="1000"/>
              </a:spcBef>
            </a:pPr>
            <a:r>
              <a:rPr lang="en-US" dirty="0"/>
              <a:t>Continuing Disclosure Reporting?</a:t>
            </a:r>
          </a:p>
          <a:p>
            <a:pPr marL="457200" indent="-457200"/>
            <a:endParaRPr lang="en-US" dirty="0"/>
          </a:p>
        </p:txBody>
      </p:sp>
      <p:pic>
        <p:nvPicPr>
          <p:cNvPr id="6" name="Picture 5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B34B38D6-C367-4C6A-AA23-654021DDCA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633" y="5873641"/>
            <a:ext cx="1753299" cy="44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4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BBBEC-CB77-4AF7-A1A5-0B98DE0D1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19" y="1477522"/>
            <a:ext cx="7404653" cy="4038600"/>
          </a:xfrm>
        </p:spPr>
        <p:txBody>
          <a:bodyPr/>
          <a:lstStyle/>
          <a:p>
            <a:pPr marL="274320" indent="-274320">
              <a:buNone/>
            </a:pPr>
            <a:r>
              <a:rPr lang="en-US" sz="2800" dirty="0"/>
              <a:t>Refunding/Restructuring</a:t>
            </a:r>
          </a:p>
          <a:p>
            <a:pPr marL="274320" lvl="1" indent="-274320"/>
            <a:r>
              <a:rPr lang="en-US" dirty="0"/>
              <a:t>Taxable Advance Refunding</a:t>
            </a:r>
          </a:p>
          <a:p>
            <a:pPr marL="274320" lvl="1" indent="-274320"/>
            <a:r>
              <a:rPr lang="en-US" dirty="0"/>
              <a:t>Cinderella Bonds</a:t>
            </a:r>
          </a:p>
          <a:p>
            <a:pPr marL="274320" lvl="1" indent="-274320"/>
            <a:r>
              <a:rPr lang="en-US" dirty="0"/>
              <a:t>Current Refunding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55DCC0-017F-401D-B37A-F05855EB9F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19" y="5850033"/>
            <a:ext cx="1749704" cy="4450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3B7C3F-9465-48BD-ACDA-773178B025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0113" y="5664437"/>
            <a:ext cx="3666329" cy="2770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1540CD2-36BA-4EE9-BE29-7064B2D33A1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0112" y="5969060"/>
            <a:ext cx="3666330" cy="2793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BAE82A-727F-47D7-B60C-AA288F029B4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1371" y="5664437"/>
            <a:ext cx="2085013" cy="2377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A44709-1508-40C2-9554-2D88EEAE037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1371" y="2301941"/>
            <a:ext cx="5221600" cy="336249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E9B089D-2724-4525-A9CF-3E6AB5AE1705}"/>
              </a:ext>
            </a:extLst>
          </p:cNvPr>
          <p:cNvSpPr txBox="1">
            <a:spLocks/>
          </p:cNvSpPr>
          <p:nvPr/>
        </p:nvSpPr>
        <p:spPr>
          <a:xfrm>
            <a:off x="339633" y="609600"/>
            <a:ext cx="8451669" cy="840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Finance, Debt &amp;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76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05" y="729978"/>
            <a:ext cx="7304689" cy="1293040"/>
          </a:xfrm>
        </p:spPr>
        <p:txBody>
          <a:bodyPr>
            <a:normAutofit/>
          </a:bodyPr>
          <a:lstStyle/>
          <a:p>
            <a:r>
              <a:rPr lang="en-US" b="1" dirty="0"/>
              <a:t>Putting capital to work - City of Baraboo, WI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2DF787-2AE3-42B8-8C1E-EAE9FA251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205" y="2098119"/>
            <a:ext cx="7876903" cy="3607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City of Baraboo (pop.12,140), located in central Wisconsin, has a thriving downtown square consisting of restaurants, unique retail shops, and a historic theatre that are popular local and statewide shopping and tourist attractions.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Problem: How to prevent loss of our small businesses financially affected by the COVID-19 closure?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Solution: 	Offer an Emergency Assistance Fund –       			Small Business Loan Program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298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843" y="367862"/>
            <a:ext cx="7676062" cy="1741790"/>
          </a:xfrm>
        </p:spPr>
        <p:txBody>
          <a:bodyPr>
            <a:noAutofit/>
          </a:bodyPr>
          <a:lstStyle/>
          <a:p>
            <a:r>
              <a:rPr lang="en-US" sz="3600" b="1" dirty="0"/>
              <a:t>Features of the Emergency Assistance Fund- Small Business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2264198"/>
            <a:ext cx="7991487" cy="3958781"/>
          </a:xfrm>
        </p:spPr>
        <p:txBody>
          <a:bodyPr>
            <a:normAutofit fontScale="25000" lnSpcReduction="20000"/>
          </a:bodyPr>
          <a:lstStyle/>
          <a:p>
            <a:pPr marL="368618" indent="-342900">
              <a:buFont typeface="+mj-lt"/>
              <a:buAutoNum type="arabicPeriod"/>
            </a:pPr>
            <a:r>
              <a:rPr lang="en-US" sz="7200" dirty="0"/>
              <a:t>Utilized $100,000 in available funds from a TID/TIF, and $150,000 available Economic Development Funds to create the loan program of $250,000. </a:t>
            </a:r>
          </a:p>
          <a:p>
            <a:pPr marL="368618" indent="-342900">
              <a:buFont typeface="+mj-lt"/>
              <a:buAutoNum type="arabicPeriod"/>
            </a:pPr>
            <a:r>
              <a:rPr lang="en-US" sz="7200" dirty="0"/>
              <a:t>$5,000 loan available to City of Baraboo businesses with 25 or less employees and have been financially affected by COVID-19 closures.</a:t>
            </a:r>
          </a:p>
          <a:p>
            <a:pPr marL="368618" indent="-342900">
              <a:buFont typeface="+mj-lt"/>
              <a:buAutoNum type="arabicPeriod"/>
            </a:pPr>
            <a:r>
              <a:rPr lang="en-US" sz="7200" dirty="0"/>
              <a:t>Businesses must be current with other City payments; Not in bankruptcy.</a:t>
            </a:r>
          </a:p>
          <a:p>
            <a:pPr marL="368618" indent="-342900">
              <a:buFont typeface="+mj-lt"/>
              <a:buAutoNum type="arabicPeriod"/>
            </a:pPr>
            <a:r>
              <a:rPr lang="en-US" sz="7200" dirty="0"/>
              <a:t>Loans due July 15, 2021 with 0% interest through December 31, 2020. Interest at 2% annum January 1, 2021 – July 15, 2021. </a:t>
            </a:r>
          </a:p>
          <a:p>
            <a:pPr marL="368618" indent="-342900">
              <a:buFont typeface="+mj-lt"/>
              <a:buAutoNum type="arabicPeriod"/>
            </a:pPr>
            <a:r>
              <a:rPr lang="en-US" sz="7200" dirty="0"/>
              <a:t>Funding priority given to business that commit to retaining employees and/or jobs for the duration of the loan term.</a:t>
            </a:r>
          </a:p>
          <a:p>
            <a:pPr marL="368618" indent="-342900">
              <a:buFont typeface="+mj-lt"/>
              <a:buAutoNum type="arabicPeriod"/>
            </a:pPr>
            <a:r>
              <a:rPr lang="en-US" sz="7200" dirty="0"/>
              <a:t>Business owner signs Promissory Note</a:t>
            </a:r>
          </a:p>
          <a:p>
            <a:pPr marL="368618" indent="-342900">
              <a:buFont typeface="+mj-lt"/>
              <a:buAutoNum type="arabicPeriod"/>
            </a:pPr>
            <a:r>
              <a:rPr lang="en-US" sz="7200" dirty="0"/>
              <a:t>Fast loan approvals within one week of application.</a:t>
            </a:r>
          </a:p>
          <a:p>
            <a:pPr marL="368618" indent="-342900">
              <a:buFont typeface="+mj-lt"/>
              <a:buAutoNum type="arabicPeriod"/>
            </a:pPr>
            <a:endParaRPr lang="en-US" sz="7200" dirty="0"/>
          </a:p>
          <a:p>
            <a:pPr marL="2571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55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51" y="750570"/>
            <a:ext cx="7406640" cy="1356360"/>
          </a:xfrm>
        </p:spPr>
        <p:txBody>
          <a:bodyPr>
            <a:normAutofit/>
          </a:bodyPr>
          <a:lstStyle/>
          <a:p>
            <a:r>
              <a:rPr lang="en-US" sz="3600" b="1" dirty="0"/>
              <a:t>Ideas to fund the Small Business Loan Program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51" y="2296924"/>
            <a:ext cx="7404653" cy="2939143"/>
          </a:xfrm>
        </p:spPr>
        <p:txBody>
          <a:bodyPr>
            <a:normAutofit fontScale="77500" lnSpcReduction="20000"/>
          </a:bodyPr>
          <a:lstStyle/>
          <a:p>
            <a:pPr marL="274320" indent="-274320"/>
            <a:r>
              <a:rPr lang="en-US" sz="2800" dirty="0"/>
              <a:t>Use available economic development funds, e.g. TID </a:t>
            </a:r>
          </a:p>
          <a:p>
            <a:pPr marL="274320" indent="-274320">
              <a:buNone/>
            </a:pPr>
            <a:endParaRPr lang="en-US" sz="2800" dirty="0"/>
          </a:p>
          <a:p>
            <a:pPr marL="274320" indent="-274320"/>
            <a:r>
              <a:rPr lang="en-US" sz="2800" dirty="0"/>
              <a:t>Forego capital projects for one year and re-direct that money</a:t>
            </a:r>
          </a:p>
          <a:p>
            <a:pPr marL="274320" indent="-274320">
              <a:buNone/>
            </a:pPr>
            <a:endParaRPr lang="en-US" sz="2800" dirty="0"/>
          </a:p>
          <a:p>
            <a:pPr marL="274320" indent="-274320"/>
            <a:r>
              <a:rPr lang="en-US" sz="2800" dirty="0"/>
              <a:t>Use room/bed tax revenue</a:t>
            </a:r>
          </a:p>
          <a:p>
            <a:endParaRPr lang="en-US" dirty="0"/>
          </a:p>
          <a:p>
            <a:pPr marL="25718" indent="0">
              <a:buNone/>
            </a:pPr>
            <a:r>
              <a:rPr lang="en-US" sz="1400" dirty="0"/>
              <a:t>*Loan guidelines available on our website at </a:t>
            </a:r>
            <a:r>
              <a:rPr lang="en-US" sz="1400" dirty="0">
                <a:hlinkClick r:id="rId2"/>
              </a:rPr>
              <a:t>www.cityofbaraboo.com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8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09" y="412173"/>
            <a:ext cx="8496300" cy="135636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flexibility, opportunities, space to experiment, and guidance are you giving your </a:t>
            </a:r>
            <a:r>
              <a:rPr lang="en-US" b="1" dirty="0"/>
              <a:t>people?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1836" y="1932709"/>
            <a:ext cx="8496300" cy="3751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+mj-lt"/>
              <a:buAutoNum type="arabicPeriod"/>
            </a:pPr>
            <a:r>
              <a:rPr lang="en-US" dirty="0"/>
              <a:t>What are you communicating?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How are you supporting experimentation?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0924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" y="193963"/>
            <a:ext cx="8496300" cy="1356360"/>
          </a:xfrm>
        </p:spPr>
        <p:txBody>
          <a:bodyPr/>
          <a:lstStyle/>
          <a:p>
            <a:r>
              <a:rPr lang="en-US" b="1" dirty="0"/>
              <a:t>Communication matters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044420"/>
              </p:ext>
            </p:extLst>
          </p:nvPr>
        </p:nvGraphicFramePr>
        <p:xfrm>
          <a:off x="-347402" y="1789429"/>
          <a:ext cx="4981747" cy="4278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126550"/>
              </p:ext>
            </p:extLst>
          </p:nvPr>
        </p:nvGraphicFramePr>
        <p:xfrm>
          <a:off x="4031673" y="1789429"/>
          <a:ext cx="5112327" cy="4372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4836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01040"/>
            <a:ext cx="8496300" cy="1356360"/>
          </a:xfrm>
        </p:spPr>
        <p:txBody>
          <a:bodyPr/>
          <a:lstStyle/>
          <a:p>
            <a:r>
              <a:rPr lang="en-US" b="1" dirty="0"/>
              <a:t>It’s a great time to experiment!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1600" y="1890712"/>
            <a:ext cx="3619500" cy="422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292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09" y="412173"/>
            <a:ext cx="8496300" cy="1356360"/>
          </a:xfrm>
        </p:spPr>
        <p:txBody>
          <a:bodyPr>
            <a:normAutofit/>
          </a:bodyPr>
          <a:lstStyle/>
          <a:p>
            <a:r>
              <a:rPr lang="en-US" b="1" dirty="0"/>
              <a:t>Example: City of Lone Tree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9809" y="1932709"/>
            <a:ext cx="8496300" cy="3751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dirty="0"/>
              <a:t>Temporarily reorganized our organization around priority areas.</a:t>
            </a:r>
          </a:p>
          <a:p>
            <a:endParaRPr lang="en-US" b="1" dirty="0"/>
          </a:p>
          <a:p>
            <a:pPr marL="274320" lvl="1" indent="-274320"/>
            <a:r>
              <a:rPr lang="en-US" sz="3100" dirty="0">
                <a:solidFill>
                  <a:schemeClr val="accent1"/>
                </a:solidFill>
              </a:rPr>
              <a:t>Recovery Initiatives:  </a:t>
            </a:r>
          </a:p>
          <a:p>
            <a:pPr marL="274320" lvl="1" indent="-27432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1"/>
                </a:solidFill>
              </a:rPr>
              <a:t>Core City Services</a:t>
            </a:r>
          </a:p>
          <a:p>
            <a:pPr marL="274320" lvl="1" indent="-27432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1"/>
                </a:solidFill>
              </a:rPr>
              <a:t>Public Health</a:t>
            </a:r>
          </a:p>
          <a:p>
            <a:pPr marL="274320" lvl="1" indent="-27432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1"/>
                </a:solidFill>
              </a:rPr>
              <a:t>Public Safety</a:t>
            </a:r>
          </a:p>
          <a:p>
            <a:pPr marL="274320" lvl="1" indent="-27432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1"/>
                </a:solidFill>
              </a:rPr>
              <a:t>Community Connection &amp; Well-Being</a:t>
            </a:r>
          </a:p>
          <a:p>
            <a:pPr marL="274320" lvl="1" indent="-27432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1"/>
                </a:solidFill>
              </a:rPr>
              <a:t>Economic Resilience &amp; Recovery </a:t>
            </a:r>
          </a:p>
          <a:p>
            <a:pPr marL="274320" lvl="1" indent="-27432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1"/>
                </a:solidFill>
              </a:rPr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48875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52" y="568267"/>
            <a:ext cx="7406640" cy="1356360"/>
          </a:xfrm>
        </p:spPr>
        <p:txBody>
          <a:bodyPr>
            <a:normAutofit/>
          </a:bodyPr>
          <a:lstStyle/>
          <a:p>
            <a:r>
              <a:rPr lang="en-US" u="sng" dirty="0"/>
              <a:t>Team #</a:t>
            </a:r>
            <a:r>
              <a:rPr lang="en-US" u="sng" dirty="0" err="1"/>
              <a:t>wittypigeons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772" y="1624855"/>
            <a:ext cx="8059734" cy="4935255"/>
          </a:xfrm>
        </p:spPr>
        <p:txBody>
          <a:bodyPr>
            <a:normAutofit lnSpcReduction="10000"/>
          </a:bodyPr>
          <a:lstStyle/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Jim Mann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Senior Municipal Advisor, Ehlers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hlinkClick r:id="rId2"/>
              </a:rPr>
              <a:t>jmann@ehlers-inc.com</a:t>
            </a: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Austin Good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Assistant to the City Manager, Lone Tree, Colorado, </a:t>
            </a:r>
            <a:r>
              <a:rPr lang="en-US" sz="2000" dirty="0">
                <a:hlinkClick r:id="rId3"/>
              </a:rPr>
              <a:t>Austin.Good@cityoflonetree.com</a:t>
            </a: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Nina Vetter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District Manager, Pueblo West Metro District, Colorado, </a:t>
            </a:r>
            <a:r>
              <a:rPr lang="en-US" sz="2000" dirty="0">
                <a:hlinkClick r:id="rId4"/>
              </a:rPr>
              <a:t>nvetter@pwmd-co.us</a:t>
            </a: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Kennie Downing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City Administrator, Baraboo, Wisconsin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hlinkClick r:id="rId5"/>
              </a:rPr>
              <a:t>kdowning@cityofbaraboo.com</a:t>
            </a:r>
            <a:endParaRPr lang="en-US" sz="2000" dirty="0"/>
          </a:p>
          <a:p>
            <a:pPr marL="530352" lvl="1" indent="0">
              <a:spcAft>
                <a:spcPts val="1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72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09" y="412173"/>
            <a:ext cx="8496300" cy="1356360"/>
          </a:xfrm>
        </p:spPr>
        <p:txBody>
          <a:bodyPr>
            <a:normAutofit/>
          </a:bodyPr>
          <a:lstStyle/>
          <a:p>
            <a:r>
              <a:rPr lang="en-US" b="1" dirty="0"/>
              <a:t>Example: City of Lone Tree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9ABBDF-DFBF-4CA5-81B4-DEA747964857}"/>
              </a:ext>
            </a:extLst>
          </p:cNvPr>
          <p:cNvGrpSpPr/>
          <p:nvPr/>
        </p:nvGrpSpPr>
        <p:grpSpPr>
          <a:xfrm>
            <a:off x="323849" y="3065643"/>
            <a:ext cx="8496301" cy="3194647"/>
            <a:chOff x="297340" y="2872366"/>
            <a:chExt cx="9506631" cy="357453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39D2494-A408-4161-B63E-A1A89D5EB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9809" y="4691908"/>
              <a:ext cx="3124849" cy="1753919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C486CD3-F6B3-499A-A265-3A15EB0C9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7340" y="2872366"/>
              <a:ext cx="3147319" cy="176073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C14CD10-3E06-4D76-AB23-D0D2E2C6D9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97762" y="2872367"/>
              <a:ext cx="3128258" cy="176073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6DAE897-A99D-4DF2-806C-6DD249CA1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79123" y="2885966"/>
              <a:ext cx="3124848" cy="174713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081CBAE-2D1D-40DB-BD03-C2F657049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79122" y="4691908"/>
              <a:ext cx="3124849" cy="175499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F7BEBC4-E86D-4588-AB8D-39FCD111A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97761" y="4691908"/>
              <a:ext cx="3128258" cy="1753919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2DF787-2AE3-42B8-8C1E-EAE9FA251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40" y="1654492"/>
            <a:ext cx="7924800" cy="1023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Rethinking how our team was organized led to incredible projects.</a:t>
            </a:r>
          </a:p>
        </p:txBody>
      </p:sp>
    </p:spTree>
    <p:extLst>
      <p:ext uri="{BB962C8B-B14F-4D97-AF65-F5344CB8AC3E}">
        <p14:creationId xmlns:p14="http://schemas.microsoft.com/office/powerpoint/2010/main" val="1590892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09" y="412173"/>
            <a:ext cx="8496300" cy="1356360"/>
          </a:xfrm>
        </p:spPr>
        <p:txBody>
          <a:bodyPr>
            <a:normAutofit/>
          </a:bodyPr>
          <a:lstStyle/>
          <a:p>
            <a:r>
              <a:rPr lang="en-US" b="1" dirty="0"/>
              <a:t>Example: City of Lone Tree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2DF787-2AE3-42B8-8C1E-EAE9FA251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40" y="1654492"/>
            <a:ext cx="7924800" cy="4559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/>
              <a:t>Keys to Success &amp; Continued Improvement:</a:t>
            </a:r>
          </a:p>
          <a:p>
            <a:pPr marL="457200" indent="-457200"/>
            <a:r>
              <a:rPr lang="en-US" sz="3200" dirty="0"/>
              <a:t>Empower staff to think outside their traditional roles.</a:t>
            </a:r>
          </a:p>
          <a:p>
            <a:pPr marL="457200" indent="-457200"/>
            <a:r>
              <a:rPr lang="en-US" sz="3200" dirty="0"/>
              <a:t>Harness community member enthusiasm.</a:t>
            </a:r>
          </a:p>
          <a:p>
            <a:pPr marL="457200" indent="-457200"/>
            <a:r>
              <a:rPr lang="en-US" sz="3200" dirty="0"/>
              <a:t>Redirect passion instead of just shutting down ideas.</a:t>
            </a:r>
          </a:p>
          <a:p>
            <a:pPr marL="457200" indent="-457200"/>
            <a:r>
              <a:rPr lang="en-US" sz="3200" dirty="0"/>
              <a:t>Watch what other cities/organizations are doing.</a:t>
            </a:r>
          </a:p>
          <a:p>
            <a:pPr marL="457200" indent="-457200"/>
            <a:r>
              <a:rPr lang="en-US" sz="3200" dirty="0"/>
              <a:t>New communication tools = opportunity for transparency. </a:t>
            </a:r>
          </a:p>
        </p:txBody>
      </p:sp>
    </p:spTree>
    <p:extLst>
      <p:ext uri="{BB962C8B-B14F-4D97-AF65-F5344CB8AC3E}">
        <p14:creationId xmlns:p14="http://schemas.microsoft.com/office/powerpoint/2010/main" val="2055194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52" y="568267"/>
            <a:ext cx="7406640" cy="1356360"/>
          </a:xfrm>
        </p:spPr>
        <p:txBody>
          <a:bodyPr>
            <a:normAutofit/>
          </a:bodyPr>
          <a:lstStyle/>
          <a:p>
            <a:r>
              <a:rPr lang="en-US" u="sng" dirty="0"/>
              <a:t>Team #</a:t>
            </a:r>
            <a:r>
              <a:rPr lang="en-US" u="sng" dirty="0" err="1"/>
              <a:t>wittypigeons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772" y="1624855"/>
            <a:ext cx="8059734" cy="4935255"/>
          </a:xfrm>
        </p:spPr>
        <p:txBody>
          <a:bodyPr>
            <a:normAutofit lnSpcReduction="10000"/>
          </a:bodyPr>
          <a:lstStyle/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Jim Mann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Senior Municipal Advisor, Ehlers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hlinkClick r:id="rId2"/>
              </a:rPr>
              <a:t>jmann@ehlers-inc.com</a:t>
            </a: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Austin Good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Assistant to the City Manager, Lone Tree, Colorado, </a:t>
            </a:r>
            <a:r>
              <a:rPr lang="en-US" sz="2000" dirty="0">
                <a:hlinkClick r:id="rId3"/>
              </a:rPr>
              <a:t>Austin.Good@cityoflonetree.com</a:t>
            </a: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Nina Vetter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District Manager, Pueblo West Metro District, Colorado, </a:t>
            </a:r>
            <a:r>
              <a:rPr lang="en-US" sz="2000" dirty="0">
                <a:hlinkClick r:id="rId4"/>
              </a:rPr>
              <a:t>nvetter@pwmd-co.us</a:t>
            </a: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Kennie Downing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City Administrator, Baraboo, Wisconsin</a:t>
            </a:r>
          </a:p>
          <a:p>
            <a:pPr marL="530352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hlinkClick r:id="rId5"/>
              </a:rPr>
              <a:t>kdowning@cityofbaraboo.com</a:t>
            </a:r>
            <a:endParaRPr lang="en-US" sz="2000" dirty="0"/>
          </a:p>
          <a:p>
            <a:pPr marL="530352" lvl="1" indent="0">
              <a:spcAft>
                <a:spcPts val="1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73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3C6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spcCol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03" y="1972658"/>
            <a:ext cx="7804049" cy="22517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86130"/>
            <a:ext cx="9144000" cy="271869"/>
          </a:xfrm>
          <a:prstGeom prst="rect">
            <a:avLst/>
          </a:prstGeom>
          <a:solidFill>
            <a:srgbClr val="1C82B8"/>
          </a:solidFill>
          <a:ln>
            <a:solidFill>
              <a:srgbClr val="1C82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quares-white-final.png"/>
          <p:cNvPicPr>
            <a:picLocks noChangeAspect="1"/>
          </p:cNvPicPr>
          <p:nvPr/>
        </p:nvPicPr>
        <p:blipFill rotWithShape="1">
          <a:blip r:embed="rId3" cstate="email">
            <a:alphaModFix amt="4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4155646" y="4040592"/>
            <a:ext cx="6368959" cy="253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2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>
            <a:normAutofit/>
          </a:bodyPr>
          <a:lstStyle/>
          <a:p>
            <a:r>
              <a:rPr lang="en-US" u="sng" dirty="0"/>
              <a:t>Why are we here?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713E6B-384E-4717-B1BF-0401FFDBE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769967"/>
              </p:ext>
            </p:extLst>
          </p:nvPr>
        </p:nvGraphicFramePr>
        <p:xfrm>
          <a:off x="857250" y="2298530"/>
          <a:ext cx="7578412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39BEC8B-E363-44D5-9587-B671EADD0FA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50" y="5873476"/>
            <a:ext cx="1749704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9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D7E8-B686-4D52-A467-AFC6E5BF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Volatility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62B64A-2810-4D39-929D-01C97756E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075" y="1643864"/>
            <a:ext cx="6173850" cy="305696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05D5C0A-9B57-40FA-81A4-3C72A7DCD6BA}"/>
              </a:ext>
            </a:extLst>
          </p:cNvPr>
          <p:cNvSpPr txBox="1">
            <a:spLocks/>
          </p:cNvSpPr>
          <p:nvPr/>
        </p:nvSpPr>
        <p:spPr>
          <a:xfrm>
            <a:off x="670907" y="4743104"/>
            <a:ext cx="7240385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Aft>
                <a:spcPts val="1800"/>
              </a:spcAft>
            </a:pPr>
            <a:r>
              <a:rPr lang="en-US" sz="3200" dirty="0"/>
              <a:t>What will the recovery look like?</a:t>
            </a:r>
            <a:endParaRPr lang="en-US" sz="1600" dirty="0"/>
          </a:p>
          <a:p>
            <a:pPr marL="0" lvl="1" indent="0">
              <a:spcAft>
                <a:spcPts val="1800"/>
              </a:spcAft>
              <a:buNone/>
            </a:pPr>
            <a:r>
              <a:rPr lang="en-US" sz="1600" dirty="0"/>
              <a:t>Source:  NBER Working Paper “The Unprecedented Stock Market Impact of COVID-19”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0719FA-7E6A-4E5C-9B88-A85E388AB8A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4186" y="5803353"/>
            <a:ext cx="1749704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3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52" y="568267"/>
            <a:ext cx="7406640" cy="1356360"/>
          </a:xfrm>
        </p:spPr>
        <p:txBody>
          <a:bodyPr>
            <a:normAutofit/>
          </a:bodyPr>
          <a:lstStyle/>
          <a:p>
            <a:r>
              <a:rPr lang="en-US" u="sng" dirty="0"/>
              <a:t>Transition plan for the next 3 months - the 2 P’s!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52" y="2244697"/>
            <a:ext cx="7931009" cy="3790373"/>
          </a:xfrm>
        </p:spPr>
        <p:txBody>
          <a:bodyPr>
            <a:normAutofit/>
          </a:bodyPr>
          <a:lstStyle/>
          <a:p>
            <a:pPr marL="0" lvl="1" indent="-342900">
              <a:spcAft>
                <a:spcPts val="1800"/>
              </a:spcAft>
            </a:pPr>
            <a:r>
              <a:rPr lang="en-US" sz="3200" dirty="0"/>
              <a:t>What are you </a:t>
            </a:r>
            <a:r>
              <a:rPr lang="en-US" sz="3200" b="1" dirty="0"/>
              <a:t>prioritizing</a:t>
            </a:r>
            <a:r>
              <a:rPr lang="en-US" sz="3200" dirty="0"/>
              <a:t> (money, programs, projects)?</a:t>
            </a:r>
          </a:p>
          <a:p>
            <a:pPr marL="0" lvl="1" indent="-342900">
              <a:spcAft>
                <a:spcPts val="1800"/>
              </a:spcAft>
            </a:pPr>
            <a:r>
              <a:rPr lang="en-US" sz="3200" dirty="0"/>
              <a:t>What flexibility, opportunities, space to experiment, and guidance are you giving your </a:t>
            </a:r>
            <a:r>
              <a:rPr lang="en-US" sz="3200" b="1" dirty="0"/>
              <a:t>people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61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09" y="412173"/>
            <a:ext cx="8496300" cy="1356360"/>
          </a:xfrm>
        </p:spPr>
        <p:txBody>
          <a:bodyPr/>
          <a:lstStyle/>
          <a:p>
            <a:r>
              <a:rPr lang="en-US" b="1" dirty="0"/>
              <a:t>Prioritizing the money, programs, projects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093" y="1627510"/>
            <a:ext cx="4336288" cy="3036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1381" y="4293401"/>
            <a:ext cx="3840727" cy="192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9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09600"/>
            <a:ext cx="8496300" cy="1356360"/>
          </a:xfrm>
        </p:spPr>
        <p:txBody>
          <a:bodyPr/>
          <a:lstStyle/>
          <a:p>
            <a:r>
              <a:rPr lang="en-US" b="1" dirty="0"/>
              <a:t>Short-term thoughts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5950" y="1965960"/>
            <a:ext cx="7924800" cy="4039985"/>
          </a:xfrm>
        </p:spPr>
        <p:txBody>
          <a:bodyPr>
            <a:normAutofit fontScale="85000" lnSpcReduction="20000"/>
          </a:bodyPr>
          <a:lstStyle/>
          <a:p>
            <a:pPr marL="457200" indent="-457200"/>
            <a:r>
              <a:rPr lang="en-US" sz="3200" dirty="0"/>
              <a:t>Cut 3% from every department budget in the next month</a:t>
            </a:r>
          </a:p>
          <a:p>
            <a:pPr marL="457200" indent="-457200"/>
            <a:r>
              <a:rPr lang="en-US" sz="3200" dirty="0"/>
              <a:t>Don’t do any CIP projects</a:t>
            </a:r>
          </a:p>
          <a:p>
            <a:pPr marL="457200" indent="-457200"/>
            <a:r>
              <a:rPr lang="en-US" sz="3200" dirty="0"/>
              <a:t>Defer all maintenance projects</a:t>
            </a:r>
          </a:p>
          <a:p>
            <a:pPr marL="457200" indent="-457200"/>
            <a:r>
              <a:rPr lang="en-US" sz="3200" dirty="0"/>
              <a:t>Not the time for large economic development projects </a:t>
            </a:r>
          </a:p>
          <a:p>
            <a:pPr marL="457200" indent="-457200"/>
            <a:r>
              <a:rPr lang="en-US" sz="3200" dirty="0"/>
              <a:t>Only provide core services</a:t>
            </a:r>
          </a:p>
          <a:p>
            <a:pPr marL="457200" indent="-457200"/>
            <a:r>
              <a:rPr lang="en-US" sz="3200" dirty="0"/>
              <a:t>Freeze all hiring</a:t>
            </a:r>
          </a:p>
          <a:p>
            <a:pPr marL="457200" indent="-457200"/>
            <a:r>
              <a:rPr lang="en-US" sz="3200" dirty="0"/>
              <a:t>Wait 3 months, then go back to “normal” operations</a:t>
            </a:r>
            <a:endParaRPr lang="en-US" sz="2800" dirty="0"/>
          </a:p>
          <a:p>
            <a:pPr marL="834390" lvl="2" indent="-457200"/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pPr marL="457200" indent="-45720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575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09600"/>
            <a:ext cx="8496300" cy="1356360"/>
          </a:xfrm>
        </p:spPr>
        <p:txBody>
          <a:bodyPr/>
          <a:lstStyle/>
          <a:p>
            <a:r>
              <a:rPr lang="en-US" b="1" dirty="0"/>
              <a:t>Strategic, long-term questions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94591" y="1715738"/>
            <a:ext cx="7924800" cy="4813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pPr marL="457200" indent="-457200"/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5950" y="1758141"/>
            <a:ext cx="7903441" cy="2687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u="sng" dirty="0"/>
              <a:t>Rethinking your core services: </a:t>
            </a:r>
          </a:p>
          <a:p>
            <a:pPr marL="457200" indent="-457200"/>
            <a:r>
              <a:rPr lang="en-US" sz="3200" dirty="0"/>
              <a:t>Transitioned online? Staggering work schedules? Reassigning work functions? What’s working well that you changed? </a:t>
            </a:r>
          </a:p>
          <a:p>
            <a:pPr marL="457200" indent="-457200"/>
            <a:r>
              <a:rPr lang="en-US" sz="3200" dirty="0"/>
              <a:t>Any staff not have “enough” to do from home?</a:t>
            </a:r>
          </a:p>
          <a:p>
            <a:pPr marL="457200" indent="-457200"/>
            <a:r>
              <a:rPr lang="en-US" sz="3200" dirty="0"/>
              <a:t>Did you stop providing a service that might not be of a lot of value &amp; isn’t worth bringing back?</a:t>
            </a:r>
          </a:p>
          <a:p>
            <a:pPr marL="457200" indent="-457200"/>
            <a:r>
              <a:rPr lang="en-US" sz="3200" dirty="0"/>
              <a:t>What TRULY requires in-person contact?</a:t>
            </a:r>
          </a:p>
          <a:p>
            <a:pPr marL="0" indent="0">
              <a:buNone/>
            </a:pPr>
            <a:r>
              <a:rPr lang="en-US" sz="3200" dirty="0"/>
              <a:t>*</a:t>
            </a:r>
            <a:r>
              <a:rPr lang="en-US" sz="3200" dirty="0" err="1"/>
              <a:t>ResourceX</a:t>
            </a:r>
            <a:r>
              <a:rPr lang="en-US" sz="3200" dirty="0"/>
              <a:t> great resource!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891540" lvl="2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957" y="4445632"/>
            <a:ext cx="1962150" cy="1990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4216" y="4540678"/>
            <a:ext cx="1976583" cy="183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6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09600"/>
            <a:ext cx="8496300" cy="1356360"/>
          </a:xfrm>
        </p:spPr>
        <p:txBody>
          <a:bodyPr/>
          <a:lstStyle/>
          <a:p>
            <a:r>
              <a:rPr lang="en-US" b="1" dirty="0"/>
              <a:t>Strategic, long-term questions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5950" y="1758142"/>
            <a:ext cx="7924800" cy="4813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pPr marL="457200" indent="-457200"/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5950" y="1758142"/>
            <a:ext cx="7924800" cy="4715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45720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sz="3200" dirty="0"/>
              <a:t>What programs and projects don’t work with social distancing?</a:t>
            </a:r>
          </a:p>
          <a:p>
            <a:pPr marL="457200" indent="-457200"/>
            <a:r>
              <a:rPr lang="en-US" sz="3200" dirty="0"/>
              <a:t>What activities require large groups of people to gather?</a:t>
            </a:r>
          </a:p>
          <a:p>
            <a:pPr marL="457200" indent="-457200"/>
            <a:r>
              <a:rPr lang="en-US" sz="3200" dirty="0"/>
              <a:t>What programs and projects will best help with an economic recovery?</a:t>
            </a:r>
          </a:p>
          <a:p>
            <a:pPr marL="457200" indent="-457200"/>
            <a:r>
              <a:rPr lang="en-US" sz="3200" dirty="0"/>
              <a:t>Construction hasn’t stopped; projects still have momentum?</a:t>
            </a:r>
          </a:p>
          <a:p>
            <a:pPr marL="457200" indent="-457200"/>
            <a:endParaRPr lang="en-US" sz="2800" dirty="0"/>
          </a:p>
          <a:p>
            <a:pPr marL="891540" lvl="2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080253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1149</Words>
  <Application>Microsoft Office PowerPoint</Application>
  <PresentationFormat>On-screen Show (4:3)</PresentationFormat>
  <Paragraphs>173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Corbel</vt:lpstr>
      <vt:lpstr>Basis</vt:lpstr>
      <vt:lpstr>Fiscal &amp; Organizational Strategies  During a crisis</vt:lpstr>
      <vt:lpstr>Team #wittypigeons</vt:lpstr>
      <vt:lpstr>Why are we here?</vt:lpstr>
      <vt:lpstr>Market Volatility </vt:lpstr>
      <vt:lpstr>Transition plan for the next 3 months - the 2 P’s!</vt:lpstr>
      <vt:lpstr>Prioritizing the money, programs, projects</vt:lpstr>
      <vt:lpstr>Short-term thoughts</vt:lpstr>
      <vt:lpstr>Strategic, long-term questions</vt:lpstr>
      <vt:lpstr>Strategic, long-term questions</vt:lpstr>
      <vt:lpstr>PWMD Examples</vt:lpstr>
      <vt:lpstr>Finance, Debt &amp; Strategy</vt:lpstr>
      <vt:lpstr>PowerPoint Presentation</vt:lpstr>
      <vt:lpstr>Putting capital to work - City of Baraboo, WI</vt:lpstr>
      <vt:lpstr>Features of the Emergency Assistance Fund- Small Business Program</vt:lpstr>
      <vt:lpstr>Ideas to fund the Small Business Loan Program </vt:lpstr>
      <vt:lpstr>What flexibility, opportunities, space to experiment, and guidance are you giving your people?</vt:lpstr>
      <vt:lpstr>Communication matters</vt:lpstr>
      <vt:lpstr>It’s a great time to experiment!</vt:lpstr>
      <vt:lpstr>Example: City of Lone Tree</vt:lpstr>
      <vt:lpstr>Example: City of Lone Tree</vt:lpstr>
      <vt:lpstr>Example: City of Lone Tree</vt:lpstr>
      <vt:lpstr>Team #wittypigeons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&amp; Organizational Strategies  During a crisis</dc:title>
  <dc:creator>James A. Mann</dc:creator>
  <cp:lastModifiedBy>Lynne Scott</cp:lastModifiedBy>
  <cp:revision>18</cp:revision>
  <dcterms:created xsi:type="dcterms:W3CDTF">2020-05-06T20:19:32Z</dcterms:created>
  <dcterms:modified xsi:type="dcterms:W3CDTF">2020-05-12T13:13:12Z</dcterms:modified>
</cp:coreProperties>
</file>